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72" r:id="rId7"/>
    <p:sldId id="262" r:id="rId8"/>
    <p:sldId id="263" r:id="rId9"/>
    <p:sldId id="264" r:id="rId10"/>
    <p:sldId id="265" r:id="rId11"/>
    <p:sldId id="266" r:id="rId12"/>
    <p:sldId id="267" r:id="rId13"/>
    <p:sldId id="268" r:id="rId14"/>
    <p:sldId id="273" r:id="rId15"/>
    <p:sldId id="269" r:id="rId16"/>
    <p:sldId id="270" r:id="rId17"/>
    <p:sldId id="271"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0" autoAdjust="0"/>
    <p:restoredTop sz="94660"/>
  </p:normalViewPr>
  <p:slideViewPr>
    <p:cSldViewPr snapToGrid="0">
      <p:cViewPr varScale="1">
        <p:scale>
          <a:sx n="69" d="100"/>
          <a:sy n="69" d="100"/>
        </p:scale>
        <p:origin x="564"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7198AD8-BB05-4AB0-A425-A1BA908A1665}" type="datetimeFigureOut">
              <a:rPr lang="en-US" smtClean="0"/>
              <a:t>2/20/2016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3180D3-114A-4235-9C0E-833D4C5456DA}" type="slidenum">
              <a:rPr lang="en-US" smtClean="0"/>
              <a:t>‹#›</a:t>
            </a:fld>
            <a:endParaRPr lang="en-US"/>
          </a:p>
        </p:txBody>
      </p:sp>
    </p:spTree>
    <p:extLst>
      <p:ext uri="{BB962C8B-B14F-4D97-AF65-F5344CB8AC3E}">
        <p14:creationId xmlns:p14="http://schemas.microsoft.com/office/powerpoint/2010/main" val="15713873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198AD8-BB05-4AB0-A425-A1BA908A1665}" type="datetimeFigureOut">
              <a:rPr lang="en-US" smtClean="0"/>
              <a:t>2/20/2016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3180D3-114A-4235-9C0E-833D4C5456DA}" type="slidenum">
              <a:rPr lang="en-US" smtClean="0"/>
              <a:t>‹#›</a:t>
            </a:fld>
            <a:endParaRPr lang="en-US"/>
          </a:p>
        </p:txBody>
      </p:sp>
    </p:spTree>
    <p:extLst>
      <p:ext uri="{BB962C8B-B14F-4D97-AF65-F5344CB8AC3E}">
        <p14:creationId xmlns:p14="http://schemas.microsoft.com/office/powerpoint/2010/main" val="22953846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198AD8-BB05-4AB0-A425-A1BA908A1665}" type="datetimeFigureOut">
              <a:rPr lang="en-US" smtClean="0"/>
              <a:t>2/20/2016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3180D3-114A-4235-9C0E-833D4C5456DA}" type="slidenum">
              <a:rPr lang="en-US" smtClean="0"/>
              <a:t>‹#›</a:t>
            </a:fld>
            <a:endParaRPr lang="en-US"/>
          </a:p>
        </p:txBody>
      </p:sp>
    </p:spTree>
    <p:extLst>
      <p:ext uri="{BB962C8B-B14F-4D97-AF65-F5344CB8AC3E}">
        <p14:creationId xmlns:p14="http://schemas.microsoft.com/office/powerpoint/2010/main" val="37807748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198AD8-BB05-4AB0-A425-A1BA908A1665}" type="datetimeFigureOut">
              <a:rPr lang="en-US" smtClean="0"/>
              <a:t>2/20/2016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3180D3-114A-4235-9C0E-833D4C5456DA}" type="slidenum">
              <a:rPr lang="en-US" smtClean="0"/>
              <a:t>‹#›</a:t>
            </a:fld>
            <a:endParaRPr lang="en-US"/>
          </a:p>
        </p:txBody>
      </p:sp>
    </p:spTree>
    <p:extLst>
      <p:ext uri="{BB962C8B-B14F-4D97-AF65-F5344CB8AC3E}">
        <p14:creationId xmlns:p14="http://schemas.microsoft.com/office/powerpoint/2010/main" val="40911604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7198AD8-BB05-4AB0-A425-A1BA908A1665}" type="datetimeFigureOut">
              <a:rPr lang="en-US" smtClean="0"/>
              <a:t>2/20/2016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3180D3-114A-4235-9C0E-833D4C5456DA}" type="slidenum">
              <a:rPr lang="en-US" smtClean="0"/>
              <a:t>‹#›</a:t>
            </a:fld>
            <a:endParaRPr lang="en-US"/>
          </a:p>
        </p:txBody>
      </p:sp>
    </p:spTree>
    <p:extLst>
      <p:ext uri="{BB962C8B-B14F-4D97-AF65-F5344CB8AC3E}">
        <p14:creationId xmlns:p14="http://schemas.microsoft.com/office/powerpoint/2010/main" val="11446250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7198AD8-BB05-4AB0-A425-A1BA908A1665}" type="datetimeFigureOut">
              <a:rPr lang="en-US" smtClean="0"/>
              <a:t>2/20/2016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3180D3-114A-4235-9C0E-833D4C5456DA}" type="slidenum">
              <a:rPr lang="en-US" smtClean="0"/>
              <a:t>‹#›</a:t>
            </a:fld>
            <a:endParaRPr lang="en-US"/>
          </a:p>
        </p:txBody>
      </p:sp>
    </p:spTree>
    <p:extLst>
      <p:ext uri="{BB962C8B-B14F-4D97-AF65-F5344CB8AC3E}">
        <p14:creationId xmlns:p14="http://schemas.microsoft.com/office/powerpoint/2010/main" val="36309376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7198AD8-BB05-4AB0-A425-A1BA908A1665}" type="datetimeFigureOut">
              <a:rPr lang="en-US" smtClean="0"/>
              <a:t>2/20/2016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C3180D3-114A-4235-9C0E-833D4C5456DA}" type="slidenum">
              <a:rPr lang="en-US" smtClean="0"/>
              <a:t>‹#›</a:t>
            </a:fld>
            <a:endParaRPr lang="en-US"/>
          </a:p>
        </p:txBody>
      </p:sp>
    </p:spTree>
    <p:extLst>
      <p:ext uri="{BB962C8B-B14F-4D97-AF65-F5344CB8AC3E}">
        <p14:creationId xmlns:p14="http://schemas.microsoft.com/office/powerpoint/2010/main" val="26370130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7198AD8-BB05-4AB0-A425-A1BA908A1665}" type="datetimeFigureOut">
              <a:rPr lang="en-US" smtClean="0"/>
              <a:t>2/20/2016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C3180D3-114A-4235-9C0E-833D4C5456DA}" type="slidenum">
              <a:rPr lang="en-US" smtClean="0"/>
              <a:t>‹#›</a:t>
            </a:fld>
            <a:endParaRPr lang="en-US"/>
          </a:p>
        </p:txBody>
      </p:sp>
    </p:spTree>
    <p:extLst>
      <p:ext uri="{BB962C8B-B14F-4D97-AF65-F5344CB8AC3E}">
        <p14:creationId xmlns:p14="http://schemas.microsoft.com/office/powerpoint/2010/main" val="27306509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198AD8-BB05-4AB0-A425-A1BA908A1665}" type="datetimeFigureOut">
              <a:rPr lang="en-US" smtClean="0"/>
              <a:t>2/20/2016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C3180D3-114A-4235-9C0E-833D4C5456DA}" type="slidenum">
              <a:rPr lang="en-US" smtClean="0"/>
              <a:t>‹#›</a:t>
            </a:fld>
            <a:endParaRPr lang="en-US"/>
          </a:p>
        </p:txBody>
      </p:sp>
    </p:spTree>
    <p:extLst>
      <p:ext uri="{BB962C8B-B14F-4D97-AF65-F5344CB8AC3E}">
        <p14:creationId xmlns:p14="http://schemas.microsoft.com/office/powerpoint/2010/main" val="22883757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7198AD8-BB05-4AB0-A425-A1BA908A1665}" type="datetimeFigureOut">
              <a:rPr lang="en-US" smtClean="0"/>
              <a:t>2/20/2016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3180D3-114A-4235-9C0E-833D4C5456DA}" type="slidenum">
              <a:rPr lang="en-US" smtClean="0"/>
              <a:t>‹#›</a:t>
            </a:fld>
            <a:endParaRPr lang="en-US"/>
          </a:p>
        </p:txBody>
      </p:sp>
    </p:spTree>
    <p:extLst>
      <p:ext uri="{BB962C8B-B14F-4D97-AF65-F5344CB8AC3E}">
        <p14:creationId xmlns:p14="http://schemas.microsoft.com/office/powerpoint/2010/main" val="16915579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7198AD8-BB05-4AB0-A425-A1BA908A1665}" type="datetimeFigureOut">
              <a:rPr lang="en-US" smtClean="0"/>
              <a:t>2/20/2016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3180D3-114A-4235-9C0E-833D4C5456DA}" type="slidenum">
              <a:rPr lang="en-US" smtClean="0"/>
              <a:t>‹#›</a:t>
            </a:fld>
            <a:endParaRPr lang="en-US"/>
          </a:p>
        </p:txBody>
      </p:sp>
    </p:spTree>
    <p:extLst>
      <p:ext uri="{BB962C8B-B14F-4D97-AF65-F5344CB8AC3E}">
        <p14:creationId xmlns:p14="http://schemas.microsoft.com/office/powerpoint/2010/main" val="12867392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198AD8-BB05-4AB0-A425-A1BA908A1665}" type="datetimeFigureOut">
              <a:rPr lang="en-US" smtClean="0"/>
              <a:t>2/20/2016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3180D3-114A-4235-9C0E-833D4C5456DA}" type="slidenum">
              <a:rPr lang="en-US" smtClean="0"/>
              <a:t>‹#›</a:t>
            </a:fld>
            <a:endParaRPr lang="en-US"/>
          </a:p>
        </p:txBody>
      </p:sp>
    </p:spTree>
    <p:extLst>
      <p:ext uri="{BB962C8B-B14F-4D97-AF65-F5344CB8AC3E}">
        <p14:creationId xmlns:p14="http://schemas.microsoft.com/office/powerpoint/2010/main" val="1409875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C000">
            <a:alpha val="62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697583"/>
          </a:xfrm>
        </p:spPr>
        <p:txBody>
          <a:bodyPr/>
          <a:lstStyle/>
          <a:p>
            <a:pPr algn="ctr"/>
            <a:r>
              <a:rPr lang="en-US" b="1" dirty="0" smtClean="0"/>
              <a:t>Welcome Saints!   February 21, 2016</a:t>
            </a:r>
            <a:endParaRPr lang="en-US" b="1"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16200000">
            <a:off x="2941900" y="-2392101"/>
            <a:ext cx="6160417" cy="12339783"/>
          </a:xfrm>
        </p:spPr>
      </p:pic>
    </p:spTree>
    <p:extLst>
      <p:ext uri="{BB962C8B-B14F-4D97-AF65-F5344CB8AC3E}">
        <p14:creationId xmlns:p14="http://schemas.microsoft.com/office/powerpoint/2010/main" val="25944320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3252245"/>
          </a:xfrm>
        </p:spPr>
        <p:txBody>
          <a:bodyPr>
            <a:normAutofit/>
          </a:bodyPr>
          <a:lstStyle/>
          <a:p>
            <a:r>
              <a:rPr lang="en-US" sz="3600" b="1" u="sng" dirty="0" smtClean="0"/>
              <a:t>Explain/Focus verse</a:t>
            </a:r>
            <a:r>
              <a:rPr lang="en-US" sz="3600" b="1" dirty="0" smtClean="0"/>
              <a:t>:</a:t>
            </a:r>
            <a:br>
              <a:rPr lang="en-US" sz="3600" b="1" dirty="0" smtClean="0"/>
            </a:br>
            <a:r>
              <a:rPr lang="en-US" sz="3600" b="1" dirty="0" smtClean="0"/>
              <a:t>Psalms 119:58, “I sought Your Favor with all my heart; Be gracious to me according to your word.”  God’s Favor!</a:t>
            </a:r>
            <a:br>
              <a:rPr lang="en-US" sz="3600" b="1" dirty="0" smtClean="0"/>
            </a:br>
            <a:r>
              <a:rPr lang="en-US" sz="3600" b="1" dirty="0" smtClean="0"/>
              <a:t>Vines Complete Expository Dictionary defines “favor” as goodwill, acceptance, will, desire or pleasure.</a:t>
            </a:r>
            <a:r>
              <a:rPr lang="en-US" sz="3600" dirty="0" smtClean="0"/>
              <a:t/>
            </a:r>
            <a:br>
              <a:rPr lang="en-US" sz="3600" dirty="0" smtClean="0"/>
            </a:br>
            <a:endParaRPr lang="en-US" sz="3600" dirty="0"/>
          </a:p>
        </p:txBody>
      </p:sp>
      <p:sp>
        <p:nvSpPr>
          <p:cNvPr id="3" name="Content Placeholder 2"/>
          <p:cNvSpPr>
            <a:spLocks noGrp="1"/>
          </p:cNvSpPr>
          <p:nvPr>
            <p:ph idx="1"/>
          </p:nvPr>
        </p:nvSpPr>
        <p:spPr>
          <a:xfrm>
            <a:off x="0" y="2818614"/>
            <a:ext cx="12192000" cy="4039387"/>
          </a:xfrm>
        </p:spPr>
        <p:txBody>
          <a:bodyPr>
            <a:normAutofit/>
          </a:bodyPr>
          <a:lstStyle/>
          <a:p>
            <a:r>
              <a:rPr lang="en-US" sz="3600" dirty="0" smtClean="0"/>
              <a:t>Another definition is a kind or friendly attitude or act, an indulgence or friendly regard or approval shown to one by a superior; partiality. It can also be defined as the condition or being held in regard or approval or support.</a:t>
            </a:r>
            <a:endParaRPr lang="en-US" sz="3600" dirty="0"/>
          </a:p>
        </p:txBody>
      </p:sp>
    </p:spTree>
    <p:extLst>
      <p:ext uri="{BB962C8B-B14F-4D97-AF65-F5344CB8AC3E}">
        <p14:creationId xmlns:p14="http://schemas.microsoft.com/office/powerpoint/2010/main" val="5806916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4157220"/>
          </a:xfrm>
        </p:spPr>
        <p:txBody>
          <a:bodyPr>
            <a:normAutofit/>
          </a:bodyPr>
          <a:lstStyle/>
          <a:p>
            <a:r>
              <a:rPr lang="en-US" sz="3600" b="1" dirty="0" smtClean="0"/>
              <a:t>What the author is saying is that I am desiring, seeking your face God, that is to come into your very presence. There I will find approval, acceptance and support because of who you are and the promises of Your word. Because the author is a sinner and only in getting God’s favor will he find the answers for life and recognition even of his own self worth. The presence of God is the highest form of His favor, and therefore it is the most urgent desire of any soul.</a:t>
            </a:r>
            <a:endParaRPr lang="en-US" sz="3600" b="1" dirty="0"/>
          </a:p>
        </p:txBody>
      </p:sp>
      <p:sp>
        <p:nvSpPr>
          <p:cNvPr id="3" name="Content Placeholder 2"/>
          <p:cNvSpPr>
            <a:spLocks noGrp="1"/>
          </p:cNvSpPr>
          <p:nvPr>
            <p:ph idx="1"/>
          </p:nvPr>
        </p:nvSpPr>
        <p:spPr>
          <a:xfrm>
            <a:off x="0" y="4157221"/>
            <a:ext cx="12192000" cy="2700779"/>
          </a:xfrm>
        </p:spPr>
        <p:txBody>
          <a:bodyPr>
            <a:normAutofit/>
          </a:bodyPr>
          <a:lstStyle/>
          <a:p>
            <a:r>
              <a:rPr lang="en-US" sz="3600" dirty="0" smtClean="0"/>
              <a:t>God I am doing it with my whole heart! </a:t>
            </a:r>
            <a:r>
              <a:rPr lang="en-US" sz="3600" dirty="0" smtClean="0"/>
              <a:t>Vs.58</a:t>
            </a:r>
            <a:endParaRPr lang="en-US" sz="3600" dirty="0" smtClean="0"/>
          </a:p>
          <a:p>
            <a:r>
              <a:rPr lang="en-US" sz="3600" dirty="0" smtClean="0"/>
              <a:t>Heart defined: Inner man, mind, will, affections, soul, knowledge, thinking, reflection. The center and seat of spiritual life, soul or mind as it is the fountain and seat of the thoughts, passions, desires, appetites, purposes and endeavors.</a:t>
            </a:r>
            <a:endParaRPr lang="en-US" sz="3600" dirty="0"/>
          </a:p>
        </p:txBody>
      </p:sp>
    </p:spTree>
    <p:extLst>
      <p:ext uri="{BB962C8B-B14F-4D97-AF65-F5344CB8AC3E}">
        <p14:creationId xmlns:p14="http://schemas.microsoft.com/office/powerpoint/2010/main" val="10502688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
            <a:ext cx="12192000" cy="3082564"/>
          </a:xfrm>
        </p:spPr>
        <p:txBody>
          <a:bodyPr>
            <a:normAutofit/>
          </a:bodyPr>
          <a:lstStyle/>
          <a:p>
            <a:r>
              <a:rPr lang="en-US" sz="3600" b="1" dirty="0" smtClean="0"/>
              <a:t>The writer is talking about prayer that involves all that he is inside and out. He ask for nothing beyond the promises in His word, and he begs for mercy as the word reveals. Desiring God’s presence and favor involves the heart of man and Prayer is chiefly a </a:t>
            </a:r>
            <a:r>
              <a:rPr lang="en-US" sz="3600" b="1" dirty="0" smtClean="0"/>
              <a:t>heart work</a:t>
            </a:r>
            <a:r>
              <a:rPr lang="en-US" sz="3600" b="1" dirty="0" smtClean="0"/>
              <a:t>. You see God hears the heart without the mouth, but never hears the mouth acceptably without the heart!</a:t>
            </a:r>
            <a:endParaRPr lang="en-US" sz="3600" b="1" dirty="0"/>
          </a:p>
        </p:txBody>
      </p:sp>
      <p:sp>
        <p:nvSpPr>
          <p:cNvPr id="3" name="Content Placeholder 2"/>
          <p:cNvSpPr>
            <a:spLocks noGrp="1"/>
          </p:cNvSpPr>
          <p:nvPr>
            <p:ph idx="1"/>
          </p:nvPr>
        </p:nvSpPr>
        <p:spPr>
          <a:xfrm>
            <a:off x="0" y="3082566"/>
            <a:ext cx="12192000" cy="3775435"/>
          </a:xfrm>
        </p:spPr>
        <p:txBody>
          <a:bodyPr>
            <a:normAutofit/>
          </a:bodyPr>
          <a:lstStyle/>
          <a:p>
            <a:r>
              <a:rPr lang="en-US" sz="3600" dirty="0" smtClean="0"/>
              <a:t>God’s response to those who seek Him and will keep his word is this. Jeremiah 32:41, “</a:t>
            </a:r>
            <a:r>
              <a:rPr lang="en-US" sz="3600" u="sng" dirty="0" smtClean="0"/>
              <a:t>I will rejoice over them to do them good and will faithfully plant them in this land with all My heart and with all My Soul</a:t>
            </a:r>
            <a:r>
              <a:rPr lang="en-US" sz="3600" dirty="0" smtClean="0"/>
              <a:t>.” God in the Old and New Testaments is true to Himself, and will not turn His back on those who seek His presence with a whole heart.</a:t>
            </a:r>
            <a:endParaRPr lang="en-US" sz="3600" dirty="0"/>
          </a:p>
        </p:txBody>
      </p:sp>
    </p:spTree>
    <p:extLst>
      <p:ext uri="{BB962C8B-B14F-4D97-AF65-F5344CB8AC3E}">
        <p14:creationId xmlns:p14="http://schemas.microsoft.com/office/powerpoint/2010/main" val="12903209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
            <a:ext cx="12192000" cy="2198254"/>
          </a:xfrm>
        </p:spPr>
        <p:txBody>
          <a:bodyPr>
            <a:normAutofit/>
          </a:bodyPr>
          <a:lstStyle/>
          <a:p>
            <a:r>
              <a:rPr lang="en-US" sz="3600" b="1" u="sng" dirty="0" smtClean="0"/>
              <a:t>Experience</a:t>
            </a:r>
            <a:r>
              <a:rPr lang="en-US" sz="3600" b="1" dirty="0" smtClean="0"/>
              <a:t>: God’s favor the one thing needful, Wholeheartedness is the greatest avenue to get it, God mercy is a gift needed.</a:t>
            </a:r>
            <a:br>
              <a:rPr lang="en-US" sz="3600" b="1" dirty="0" smtClean="0"/>
            </a:br>
            <a:r>
              <a:rPr lang="en-US" sz="3600" b="1" dirty="0" smtClean="0"/>
              <a:t>*Favor, acceptance, approval’s importance</a:t>
            </a:r>
            <a:r>
              <a:rPr lang="en-US" sz="3600" dirty="0" smtClean="0"/>
              <a:t>. </a:t>
            </a:r>
            <a:r>
              <a:rPr lang="en-US" sz="3600" b="1" dirty="0" smtClean="0"/>
              <a:t>Women’s story!</a:t>
            </a:r>
            <a:endParaRPr lang="en-US" sz="3600" b="1" dirty="0"/>
          </a:p>
        </p:txBody>
      </p:sp>
      <p:sp>
        <p:nvSpPr>
          <p:cNvPr id="3" name="Content Placeholder 2"/>
          <p:cNvSpPr>
            <a:spLocks noGrp="1"/>
          </p:cNvSpPr>
          <p:nvPr>
            <p:ph idx="1"/>
          </p:nvPr>
        </p:nvSpPr>
        <p:spPr>
          <a:xfrm>
            <a:off x="0" y="2198256"/>
            <a:ext cx="12192000" cy="4659745"/>
          </a:xfrm>
        </p:spPr>
        <p:txBody>
          <a:bodyPr>
            <a:normAutofit/>
          </a:bodyPr>
          <a:lstStyle/>
          <a:p>
            <a:r>
              <a:rPr lang="en-US" sz="3600" dirty="0" smtClean="0"/>
              <a:t>God is partial to us:</a:t>
            </a:r>
          </a:p>
          <a:p>
            <a:r>
              <a:rPr lang="en-US" sz="3600" dirty="0" smtClean="0"/>
              <a:t>Eph. 1:3 Every spiritual Blessing</a:t>
            </a:r>
          </a:p>
          <a:p>
            <a:r>
              <a:rPr lang="en-US" sz="3600" dirty="0" smtClean="0"/>
              <a:t>Jn. </a:t>
            </a:r>
            <a:r>
              <a:rPr lang="en-US" sz="3600" dirty="0" smtClean="0"/>
              <a:t>15:13-15 God’s friends, Great Love.</a:t>
            </a:r>
          </a:p>
          <a:p>
            <a:r>
              <a:rPr lang="en-US" sz="3600" dirty="0" smtClean="0"/>
              <a:t>If you really want to experience this favor, Stay in Christ-evaluate your life and prune out that not pleasing to God, Seek </a:t>
            </a:r>
            <a:r>
              <a:rPr lang="en-US" sz="3600" dirty="0" smtClean="0"/>
              <a:t>Him</a:t>
            </a:r>
            <a:r>
              <a:rPr lang="en-US" sz="3600" dirty="0" smtClean="0"/>
              <a:t> </a:t>
            </a:r>
            <a:r>
              <a:rPr lang="en-US" sz="3600" dirty="0" smtClean="0"/>
              <a:t>with a whole heart, Think about your ways and turn your feet to God’s Word</a:t>
            </a:r>
            <a:r>
              <a:rPr lang="en-US" sz="3600" dirty="0" smtClean="0"/>
              <a:t>. Finding His Favor is the greatest blessing we can have verses any other on the earth.</a:t>
            </a:r>
            <a:endParaRPr lang="en-US" sz="3600" dirty="0"/>
          </a:p>
        </p:txBody>
      </p:sp>
    </p:spTree>
    <p:extLst>
      <p:ext uri="{BB962C8B-B14F-4D97-AF65-F5344CB8AC3E}">
        <p14:creationId xmlns:p14="http://schemas.microsoft.com/office/powerpoint/2010/main" val="9765342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7999"/>
          </a:xfrm>
          <a:prstGeom prst="rect">
            <a:avLst/>
          </a:prstGeom>
        </p:spPr>
      </p:pic>
    </p:spTree>
    <p:extLst>
      <p:ext uri="{BB962C8B-B14F-4D97-AF65-F5344CB8AC3E}">
        <p14:creationId xmlns:p14="http://schemas.microsoft.com/office/powerpoint/2010/main" val="14885178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Tree>
    <p:extLst>
      <p:ext uri="{BB962C8B-B14F-4D97-AF65-F5344CB8AC3E}">
        <p14:creationId xmlns:p14="http://schemas.microsoft.com/office/powerpoint/2010/main" val="8894185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Tree>
    <p:extLst>
      <p:ext uri="{BB962C8B-B14F-4D97-AF65-F5344CB8AC3E}">
        <p14:creationId xmlns:p14="http://schemas.microsoft.com/office/powerpoint/2010/main" val="7102741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7386320"/>
          </a:xfrm>
          <a:prstGeom prst="rect">
            <a:avLst/>
          </a:prstGeom>
        </p:spPr>
      </p:pic>
    </p:spTree>
    <p:extLst>
      <p:ext uri="{BB962C8B-B14F-4D97-AF65-F5344CB8AC3E}">
        <p14:creationId xmlns:p14="http://schemas.microsoft.com/office/powerpoint/2010/main" val="11676727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22959"/>
          </a:xfrm>
        </p:spPr>
        <p:txBody>
          <a:bodyPr/>
          <a:lstStyle/>
          <a:p>
            <a:pPr algn="ctr"/>
            <a:r>
              <a:rPr lang="en-US" b="1" dirty="0" smtClean="0"/>
              <a:t>Psalms 119: 57-64  God’s Favor! (vs.58)</a:t>
            </a:r>
            <a:endParaRPr lang="en-US"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822960"/>
            <a:ext cx="12191999" cy="6035040"/>
          </a:xfrm>
        </p:spPr>
      </p:pic>
    </p:spTree>
    <p:extLst>
      <p:ext uri="{BB962C8B-B14F-4D97-AF65-F5344CB8AC3E}">
        <p14:creationId xmlns:p14="http://schemas.microsoft.com/office/powerpoint/2010/main" val="28775176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7999"/>
          </a:xfrm>
          <a:prstGeom prst="rect">
            <a:avLst/>
          </a:prstGeom>
        </p:spPr>
      </p:pic>
    </p:spTree>
    <p:extLst>
      <p:ext uri="{BB962C8B-B14F-4D97-AF65-F5344CB8AC3E}">
        <p14:creationId xmlns:p14="http://schemas.microsoft.com/office/powerpoint/2010/main" val="23844176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570231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7999"/>
          </a:xfrm>
          <a:prstGeom prst="rect">
            <a:avLst/>
          </a:prstGeom>
        </p:spPr>
      </p:pic>
    </p:spTree>
    <p:extLst>
      <p:ext uri="{BB962C8B-B14F-4D97-AF65-F5344CB8AC3E}">
        <p14:creationId xmlns:p14="http://schemas.microsoft.com/office/powerpoint/2010/main" val="34218988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22959"/>
          </a:xfrm>
        </p:spPr>
        <p:txBody>
          <a:bodyPr/>
          <a:lstStyle/>
          <a:p>
            <a:pPr algn="ctr"/>
            <a:r>
              <a:rPr lang="en-US" b="1" dirty="0" smtClean="0"/>
              <a:t>Psalms 119: 57-64  God’s Favor! (vs.58)</a:t>
            </a:r>
            <a:endParaRPr lang="en-US"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822960"/>
            <a:ext cx="12191999" cy="6035040"/>
          </a:xfrm>
        </p:spPr>
      </p:pic>
    </p:spTree>
    <p:extLst>
      <p:ext uri="{BB962C8B-B14F-4D97-AF65-F5344CB8AC3E}">
        <p14:creationId xmlns:p14="http://schemas.microsoft.com/office/powerpoint/2010/main" val="17154732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3251199"/>
          </a:xfrm>
        </p:spPr>
        <p:txBody>
          <a:bodyPr>
            <a:normAutofit/>
          </a:bodyPr>
          <a:lstStyle/>
          <a:p>
            <a:r>
              <a:rPr lang="en-US" sz="3600" b="1" u="sng" dirty="0" smtClean="0"/>
              <a:t>Examine</a:t>
            </a:r>
            <a:r>
              <a:rPr lang="en-US" sz="3600" b="1" dirty="0" smtClean="0"/>
              <a:t>: Psalms 119 shows us that the Word of God should have top priority in our lives. It stands as the giant among the Psalms, it is the longest psalm and longest chapter in the bible-176 verses. Since the Book of Psalms is the longest book of the Bible, it shows us the priority of praise and worship to God, and also shows us the priority  of God’s Word to God.</a:t>
            </a:r>
            <a:endParaRPr lang="en-US" sz="3600" b="1" dirty="0"/>
          </a:p>
        </p:txBody>
      </p:sp>
      <p:sp>
        <p:nvSpPr>
          <p:cNvPr id="3" name="Content Placeholder 2"/>
          <p:cNvSpPr>
            <a:spLocks noGrp="1"/>
          </p:cNvSpPr>
          <p:nvPr>
            <p:ph idx="1"/>
          </p:nvPr>
        </p:nvSpPr>
        <p:spPr>
          <a:xfrm>
            <a:off x="0" y="3251200"/>
            <a:ext cx="12192000" cy="3606801"/>
          </a:xfrm>
        </p:spPr>
        <p:txBody>
          <a:bodyPr>
            <a:normAutofit/>
          </a:bodyPr>
          <a:lstStyle/>
          <a:p>
            <a:r>
              <a:rPr lang="en-US" sz="3600" dirty="0" smtClean="0"/>
              <a:t>The psalm is an acrostic or alphabetic psalm, in which there are eight couplets beginning with each of the 22 letters of the Hebrew alphabet.    (Message)</a:t>
            </a:r>
          </a:p>
          <a:p>
            <a:pPr marL="0" indent="0">
              <a:buNone/>
            </a:pPr>
            <a:r>
              <a:rPr lang="en-US" sz="3600" dirty="0" smtClean="0"/>
              <a:t>  1) The Bible is God’s Authoritative Word.</a:t>
            </a:r>
          </a:p>
          <a:p>
            <a:r>
              <a:rPr lang="en-US" sz="3600" dirty="0"/>
              <a:t>2</a:t>
            </a:r>
            <a:r>
              <a:rPr lang="en-US" sz="3600" dirty="0" smtClean="0"/>
              <a:t>) The Bible is God’s reliable Word.</a:t>
            </a:r>
          </a:p>
          <a:p>
            <a:r>
              <a:rPr lang="en-US" sz="3600" dirty="0"/>
              <a:t>3</a:t>
            </a:r>
            <a:r>
              <a:rPr lang="en-US" sz="3600" dirty="0" smtClean="0"/>
              <a:t>) The bible is God’s powerful Word.</a:t>
            </a:r>
            <a:endParaRPr lang="en-US" sz="3600" dirty="0"/>
          </a:p>
        </p:txBody>
      </p:sp>
    </p:spTree>
    <p:extLst>
      <p:ext uri="{BB962C8B-B14F-4D97-AF65-F5344CB8AC3E}">
        <p14:creationId xmlns:p14="http://schemas.microsoft.com/office/powerpoint/2010/main" val="36588754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3148552"/>
          </a:xfrm>
        </p:spPr>
        <p:txBody>
          <a:bodyPr>
            <a:normAutofit/>
          </a:bodyPr>
          <a:lstStyle/>
          <a:p>
            <a:r>
              <a:rPr lang="en-US" sz="3600" b="1" dirty="0" smtClean="0"/>
              <a:t>a)The Word brings us into a </a:t>
            </a:r>
            <a:r>
              <a:rPr lang="en-US" sz="3600" b="1" u="sng" dirty="0" smtClean="0"/>
              <a:t>Living Relationship with the Living God</a:t>
            </a:r>
            <a:r>
              <a:rPr lang="en-US" sz="3600" b="1" dirty="0" smtClean="0"/>
              <a:t>.</a:t>
            </a:r>
            <a:br>
              <a:rPr lang="en-US" sz="3600" b="1" dirty="0" smtClean="0"/>
            </a:br>
            <a:r>
              <a:rPr lang="en-US" sz="3600" b="1" dirty="0" smtClean="0"/>
              <a:t>b)The Word gives us </a:t>
            </a:r>
            <a:r>
              <a:rPr lang="en-US" sz="3600" b="1" u="sng" dirty="0" smtClean="0"/>
              <a:t>stability in Trials</a:t>
            </a:r>
            <a:r>
              <a:rPr lang="en-US" sz="3600" b="1" dirty="0" smtClean="0"/>
              <a:t>.</a:t>
            </a:r>
            <a:br>
              <a:rPr lang="en-US" sz="3600" b="1" dirty="0" smtClean="0"/>
            </a:br>
            <a:r>
              <a:rPr lang="en-US" sz="3600" b="1" dirty="0" smtClean="0"/>
              <a:t>c) The Word gives us </a:t>
            </a:r>
            <a:r>
              <a:rPr lang="en-US" sz="3600" b="1" u="sng" dirty="0" smtClean="0"/>
              <a:t>Direction in Life</a:t>
            </a:r>
            <a:r>
              <a:rPr lang="en-US" sz="3600" b="1" dirty="0" smtClean="0"/>
              <a:t>.</a:t>
            </a:r>
            <a:br>
              <a:rPr lang="en-US" sz="3600" b="1" dirty="0" smtClean="0"/>
            </a:br>
            <a:r>
              <a:rPr lang="en-US" sz="3600" b="1" dirty="0" smtClean="0"/>
              <a:t>d)The Word produces </a:t>
            </a:r>
            <a:r>
              <a:rPr lang="en-US" sz="3600" b="1" u="sng" dirty="0" smtClean="0"/>
              <a:t>Purity in our lives</a:t>
            </a:r>
            <a:r>
              <a:rPr lang="en-US" sz="3600" b="1" dirty="0" smtClean="0"/>
              <a:t>.</a:t>
            </a:r>
            <a:br>
              <a:rPr lang="en-US" sz="3600" b="1" dirty="0" smtClean="0"/>
            </a:br>
            <a:r>
              <a:rPr lang="en-US" sz="3600" b="1" dirty="0" smtClean="0"/>
              <a:t>e)The Word gives us </a:t>
            </a:r>
            <a:r>
              <a:rPr lang="en-US" sz="3600" b="1" u="sng" dirty="0" smtClean="0"/>
              <a:t>Joy and Delight</a:t>
            </a:r>
            <a:r>
              <a:rPr lang="en-US" sz="3600" b="1" dirty="0" smtClean="0"/>
              <a:t>.</a:t>
            </a:r>
            <a:endParaRPr lang="en-US" sz="3600" b="1" dirty="0"/>
          </a:p>
        </p:txBody>
      </p:sp>
      <p:sp>
        <p:nvSpPr>
          <p:cNvPr id="3" name="Content Placeholder 2"/>
          <p:cNvSpPr>
            <a:spLocks noGrp="1"/>
          </p:cNvSpPr>
          <p:nvPr>
            <p:ph idx="1"/>
          </p:nvPr>
        </p:nvSpPr>
        <p:spPr>
          <a:xfrm>
            <a:off x="0" y="3148553"/>
            <a:ext cx="12192000" cy="3709448"/>
          </a:xfrm>
        </p:spPr>
        <p:txBody>
          <a:bodyPr>
            <a:normAutofit/>
          </a:bodyPr>
          <a:lstStyle/>
          <a:p>
            <a:r>
              <a:rPr lang="en-US" sz="3600" dirty="0"/>
              <a:t>4</a:t>
            </a:r>
            <a:r>
              <a:rPr lang="en-US" sz="3600" dirty="0" smtClean="0"/>
              <a:t>) The Bible deserves </a:t>
            </a:r>
            <a:r>
              <a:rPr lang="en-US" sz="3600" u="sng" dirty="0" smtClean="0"/>
              <a:t>top Priority in our Lives</a:t>
            </a:r>
            <a:r>
              <a:rPr lang="en-US" sz="3600" dirty="0" smtClean="0"/>
              <a:t>.</a:t>
            </a:r>
          </a:p>
          <a:p>
            <a:r>
              <a:rPr lang="en-US" sz="3600" dirty="0" smtClean="0"/>
              <a:t>1) We must </a:t>
            </a:r>
            <a:r>
              <a:rPr lang="en-US" sz="3600" u="sng" dirty="0" smtClean="0"/>
              <a:t>learn</a:t>
            </a:r>
            <a:r>
              <a:rPr lang="en-US" sz="3600" dirty="0" smtClean="0"/>
              <a:t> God’s Word.</a:t>
            </a:r>
          </a:p>
          <a:p>
            <a:r>
              <a:rPr lang="en-US" sz="3600" dirty="0" smtClean="0"/>
              <a:t>2)We must </a:t>
            </a:r>
            <a:r>
              <a:rPr lang="en-US" sz="3600" u="sng" dirty="0" smtClean="0"/>
              <a:t>obey</a:t>
            </a:r>
            <a:r>
              <a:rPr lang="en-US" sz="3600" dirty="0" smtClean="0"/>
              <a:t> God’s Word.</a:t>
            </a:r>
          </a:p>
          <a:p>
            <a:r>
              <a:rPr lang="en-US" sz="3600" dirty="0" smtClean="0"/>
              <a:t>3)We must </a:t>
            </a:r>
            <a:r>
              <a:rPr lang="en-US" sz="3600" u="sng" dirty="0" smtClean="0"/>
              <a:t>love</a:t>
            </a:r>
            <a:r>
              <a:rPr lang="en-US" sz="3600" dirty="0" smtClean="0"/>
              <a:t> God’s Word.</a:t>
            </a:r>
            <a:endParaRPr lang="en-US" sz="3600" dirty="0"/>
          </a:p>
        </p:txBody>
      </p:sp>
    </p:spTree>
    <p:extLst>
      <p:ext uri="{BB962C8B-B14F-4D97-AF65-F5344CB8AC3E}">
        <p14:creationId xmlns:p14="http://schemas.microsoft.com/office/powerpoint/2010/main" val="5827480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3073137"/>
          </a:xfrm>
        </p:spPr>
        <p:txBody>
          <a:bodyPr>
            <a:normAutofit/>
          </a:bodyPr>
          <a:lstStyle/>
          <a:p>
            <a:r>
              <a:rPr lang="en-US" sz="3600" b="1" dirty="0" smtClean="0"/>
              <a:t>I also learned something about the author and his encouragement for others and God’s Word.                         </a:t>
            </a:r>
            <a:br>
              <a:rPr lang="en-US" sz="3600" b="1" dirty="0" smtClean="0"/>
            </a:br>
            <a:r>
              <a:rPr lang="en-US" sz="3600" b="1" dirty="0" smtClean="0"/>
              <a:t>1) “I have promised to Keep…vs.57.”</a:t>
            </a:r>
            <a:br>
              <a:rPr lang="en-US" sz="3600" b="1" dirty="0" smtClean="0"/>
            </a:br>
            <a:r>
              <a:rPr lang="en-US" sz="3600" b="1" dirty="0" smtClean="0"/>
              <a:t>2) His request, “Be gracious to me…vs.58.”</a:t>
            </a:r>
            <a:br>
              <a:rPr lang="en-US" sz="3600" b="1" dirty="0" smtClean="0"/>
            </a:br>
            <a:r>
              <a:rPr lang="en-US" sz="3600" b="1" dirty="0" smtClean="0"/>
              <a:t>3) “I considered…and turned my feet..vs59.”</a:t>
            </a:r>
            <a:br>
              <a:rPr lang="en-US" sz="3600" b="1" dirty="0" smtClean="0"/>
            </a:br>
            <a:r>
              <a:rPr lang="en-US" sz="3600" b="1" dirty="0" smtClean="0"/>
              <a:t>4) “I hastened and did not delay…vs. 60.”</a:t>
            </a:r>
            <a:endParaRPr lang="en-US" sz="3600" b="1" dirty="0"/>
          </a:p>
        </p:txBody>
      </p:sp>
      <p:sp>
        <p:nvSpPr>
          <p:cNvPr id="3" name="Content Placeholder 2"/>
          <p:cNvSpPr>
            <a:spLocks noGrp="1"/>
          </p:cNvSpPr>
          <p:nvPr>
            <p:ph idx="1"/>
          </p:nvPr>
        </p:nvSpPr>
        <p:spPr>
          <a:xfrm>
            <a:off x="0" y="3073138"/>
            <a:ext cx="12192000" cy="3784863"/>
          </a:xfrm>
        </p:spPr>
        <p:txBody>
          <a:bodyPr>
            <a:normAutofit/>
          </a:bodyPr>
          <a:lstStyle/>
          <a:p>
            <a:pPr marL="0" indent="0">
              <a:buNone/>
            </a:pPr>
            <a:r>
              <a:rPr lang="en-US" sz="3600" dirty="0" smtClean="0"/>
              <a:t>5) “I have not forgotten…vs.61.”</a:t>
            </a:r>
          </a:p>
          <a:p>
            <a:pPr marL="0" indent="0">
              <a:buNone/>
            </a:pPr>
            <a:r>
              <a:rPr lang="en-US" sz="3600" dirty="0" smtClean="0"/>
              <a:t>6) “At midnight, rise up to give thanks…vs.62.)</a:t>
            </a:r>
          </a:p>
          <a:p>
            <a:pPr marL="0" indent="0">
              <a:buNone/>
            </a:pPr>
            <a:r>
              <a:rPr lang="en-US" sz="3600" dirty="0" smtClean="0"/>
              <a:t>7) “I am a companion of those who fear You…vs.63.”</a:t>
            </a:r>
          </a:p>
          <a:p>
            <a:pPr marL="0" indent="0">
              <a:buNone/>
            </a:pPr>
            <a:r>
              <a:rPr lang="en-US" sz="3600" dirty="0" smtClean="0"/>
              <a:t>8) “Teach me…vs.64.”</a:t>
            </a:r>
            <a:endParaRPr lang="en-US" sz="3600" dirty="0"/>
          </a:p>
        </p:txBody>
      </p:sp>
    </p:spTree>
    <p:extLst>
      <p:ext uri="{BB962C8B-B14F-4D97-AF65-F5344CB8AC3E}">
        <p14:creationId xmlns:p14="http://schemas.microsoft.com/office/powerpoint/2010/main" val="30849605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180</TotalTime>
  <Words>726</Words>
  <Application>Microsoft Office PowerPoint</Application>
  <PresentationFormat>Widescreen</PresentationFormat>
  <Paragraphs>30</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Calibri Light</vt:lpstr>
      <vt:lpstr>Office Theme</vt:lpstr>
      <vt:lpstr>Welcome Saints!   February 21, 2016</vt:lpstr>
      <vt:lpstr>Psalms 119: 57-64  God’s Favor! (vs.58)</vt:lpstr>
      <vt:lpstr>PowerPoint Presentation</vt:lpstr>
      <vt:lpstr>PowerPoint Presentation</vt:lpstr>
      <vt:lpstr>PowerPoint Presentation</vt:lpstr>
      <vt:lpstr>Psalms 119: 57-64  God’s Favor! (vs.58)</vt:lpstr>
      <vt:lpstr>Examine: Psalms 119 shows us that the Word of God should have top priority in our lives. It stands as the giant among the Psalms, it is the longest psalm and longest chapter in the bible-176 verses. Since the Book of Psalms is the longest book of the Bible, it shows us the priority of praise and worship to God, and also shows us the priority  of God’s Word to God.</vt:lpstr>
      <vt:lpstr>a)The Word brings us into a Living Relationship with the Living God. b)The Word gives us stability in Trials. c) The Word gives us Direction in Life. d)The Word produces Purity in our lives. e)The Word gives us Joy and Delight.</vt:lpstr>
      <vt:lpstr>I also learned something about the author and his encouragement for others and God’s Word.                          1) “I have promised to Keep…vs.57.” 2) His request, “Be gracious to me…vs.58.” 3) “I considered…and turned my feet..vs59.” 4) “I hastened and did not delay…vs. 60.”</vt:lpstr>
      <vt:lpstr>Explain/Focus verse: Psalms 119:58, “I sought Your Favor with all my heart; Be gracious to me according to your word.”  God’s Favor! Vines Complete Expository Dictionary defines “favor” as goodwill, acceptance, will, desire or pleasure. </vt:lpstr>
      <vt:lpstr>What the author is saying is that I am desiring, seeking your face God, that is to come into your very presence. There I will find approval, acceptance and support because of who you are and the promises of Your word. Because the author is a sinner and only in getting God’s favor will he find the answers for life and recognition even of his own self worth. The presence of God is the highest form of His favor, and therefore it is the most urgent desire of any soul.</vt:lpstr>
      <vt:lpstr>The writer is talking about prayer that involves all that he is inside and out. He ask for nothing beyond the promises in His word, and he begs for mercy as the word reveals. Desiring God’s presence and favor involves the heart of man and Prayer is chiefly a heart work. You see God hears the heart without the mouth, but never hears the mouth acceptably without the heart!</vt:lpstr>
      <vt:lpstr>Experience: God’s favor the one thing needful, Wholeheartedness is the greatest avenue to get it, God mercy is a gift needed. *Favor, acceptance, approval’s importance. Women’s story!</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Saints!   February 21, 2016</dc:title>
  <dc:creator>Ed Murray</dc:creator>
  <cp:lastModifiedBy>Ed Murray</cp:lastModifiedBy>
  <cp:revision>20</cp:revision>
  <dcterms:created xsi:type="dcterms:W3CDTF">2016-02-15T01:50:00Z</dcterms:created>
  <dcterms:modified xsi:type="dcterms:W3CDTF">2016-02-21T03:32:18Z</dcterms:modified>
</cp:coreProperties>
</file>