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71" r:id="rId15"/>
    <p:sldId id="279" r:id="rId16"/>
    <p:sldId id="278" r:id="rId17"/>
    <p:sldId id="280" r:id="rId18"/>
    <p:sldId id="281" r:id="rId19"/>
    <p:sldId id="282" r:id="rId20"/>
    <p:sldId id="261"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58" d="100"/>
          <a:sy n="58" d="100"/>
        </p:scale>
        <p:origin x="2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4AE8AB-FC44-4844-A536-DA26CBFCC443}"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1DFFD-27B1-44B7-AB1E-94E29E84D403}" type="slidenum">
              <a:rPr lang="en-US" smtClean="0"/>
              <a:t>‹#›</a:t>
            </a:fld>
            <a:endParaRPr lang="en-US"/>
          </a:p>
        </p:txBody>
      </p:sp>
    </p:spTree>
    <p:extLst>
      <p:ext uri="{BB962C8B-B14F-4D97-AF65-F5344CB8AC3E}">
        <p14:creationId xmlns:p14="http://schemas.microsoft.com/office/powerpoint/2010/main" val="97877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AE8AB-FC44-4844-A536-DA26CBFCC443}"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1DFFD-27B1-44B7-AB1E-94E29E84D403}" type="slidenum">
              <a:rPr lang="en-US" smtClean="0"/>
              <a:t>‹#›</a:t>
            </a:fld>
            <a:endParaRPr lang="en-US"/>
          </a:p>
        </p:txBody>
      </p:sp>
    </p:spTree>
    <p:extLst>
      <p:ext uri="{BB962C8B-B14F-4D97-AF65-F5344CB8AC3E}">
        <p14:creationId xmlns:p14="http://schemas.microsoft.com/office/powerpoint/2010/main" val="425886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AE8AB-FC44-4844-A536-DA26CBFCC443}"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1DFFD-27B1-44B7-AB1E-94E29E84D403}" type="slidenum">
              <a:rPr lang="en-US" smtClean="0"/>
              <a:t>‹#›</a:t>
            </a:fld>
            <a:endParaRPr lang="en-US"/>
          </a:p>
        </p:txBody>
      </p:sp>
    </p:spTree>
    <p:extLst>
      <p:ext uri="{BB962C8B-B14F-4D97-AF65-F5344CB8AC3E}">
        <p14:creationId xmlns:p14="http://schemas.microsoft.com/office/powerpoint/2010/main" val="70875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AE8AB-FC44-4844-A536-DA26CBFCC443}"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1DFFD-27B1-44B7-AB1E-94E29E84D403}" type="slidenum">
              <a:rPr lang="en-US" smtClean="0"/>
              <a:t>‹#›</a:t>
            </a:fld>
            <a:endParaRPr lang="en-US"/>
          </a:p>
        </p:txBody>
      </p:sp>
    </p:spTree>
    <p:extLst>
      <p:ext uri="{BB962C8B-B14F-4D97-AF65-F5344CB8AC3E}">
        <p14:creationId xmlns:p14="http://schemas.microsoft.com/office/powerpoint/2010/main" val="15366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4AE8AB-FC44-4844-A536-DA26CBFCC443}"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1DFFD-27B1-44B7-AB1E-94E29E84D403}" type="slidenum">
              <a:rPr lang="en-US" smtClean="0"/>
              <a:t>‹#›</a:t>
            </a:fld>
            <a:endParaRPr lang="en-US"/>
          </a:p>
        </p:txBody>
      </p:sp>
    </p:spTree>
    <p:extLst>
      <p:ext uri="{BB962C8B-B14F-4D97-AF65-F5344CB8AC3E}">
        <p14:creationId xmlns:p14="http://schemas.microsoft.com/office/powerpoint/2010/main" val="1224827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AE8AB-FC44-4844-A536-DA26CBFCC443}" type="datetimeFigureOut">
              <a:rPr lang="en-US" smtClean="0"/>
              <a:t>9/3/2016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1DFFD-27B1-44B7-AB1E-94E29E84D403}" type="slidenum">
              <a:rPr lang="en-US" smtClean="0"/>
              <a:t>‹#›</a:t>
            </a:fld>
            <a:endParaRPr lang="en-US"/>
          </a:p>
        </p:txBody>
      </p:sp>
    </p:spTree>
    <p:extLst>
      <p:ext uri="{BB962C8B-B14F-4D97-AF65-F5344CB8AC3E}">
        <p14:creationId xmlns:p14="http://schemas.microsoft.com/office/powerpoint/2010/main" val="255091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AE8AB-FC44-4844-A536-DA26CBFCC443}" type="datetimeFigureOut">
              <a:rPr lang="en-US" smtClean="0"/>
              <a:t>9/3/2016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D1DFFD-27B1-44B7-AB1E-94E29E84D403}" type="slidenum">
              <a:rPr lang="en-US" smtClean="0"/>
              <a:t>‹#›</a:t>
            </a:fld>
            <a:endParaRPr lang="en-US"/>
          </a:p>
        </p:txBody>
      </p:sp>
    </p:spTree>
    <p:extLst>
      <p:ext uri="{BB962C8B-B14F-4D97-AF65-F5344CB8AC3E}">
        <p14:creationId xmlns:p14="http://schemas.microsoft.com/office/powerpoint/2010/main" val="365719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AE8AB-FC44-4844-A536-DA26CBFCC443}" type="datetimeFigureOut">
              <a:rPr lang="en-US" smtClean="0"/>
              <a:t>9/3/2016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D1DFFD-27B1-44B7-AB1E-94E29E84D403}" type="slidenum">
              <a:rPr lang="en-US" smtClean="0"/>
              <a:t>‹#›</a:t>
            </a:fld>
            <a:endParaRPr lang="en-US"/>
          </a:p>
        </p:txBody>
      </p:sp>
    </p:spTree>
    <p:extLst>
      <p:ext uri="{BB962C8B-B14F-4D97-AF65-F5344CB8AC3E}">
        <p14:creationId xmlns:p14="http://schemas.microsoft.com/office/powerpoint/2010/main" val="60453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AE8AB-FC44-4844-A536-DA26CBFCC443}" type="datetimeFigureOut">
              <a:rPr lang="en-US" smtClean="0"/>
              <a:t>9/3/2016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D1DFFD-27B1-44B7-AB1E-94E29E84D403}" type="slidenum">
              <a:rPr lang="en-US" smtClean="0"/>
              <a:t>‹#›</a:t>
            </a:fld>
            <a:endParaRPr lang="en-US"/>
          </a:p>
        </p:txBody>
      </p:sp>
    </p:spTree>
    <p:extLst>
      <p:ext uri="{BB962C8B-B14F-4D97-AF65-F5344CB8AC3E}">
        <p14:creationId xmlns:p14="http://schemas.microsoft.com/office/powerpoint/2010/main" val="79637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AE8AB-FC44-4844-A536-DA26CBFCC443}" type="datetimeFigureOut">
              <a:rPr lang="en-US" smtClean="0"/>
              <a:t>9/3/2016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1DFFD-27B1-44B7-AB1E-94E29E84D403}" type="slidenum">
              <a:rPr lang="en-US" smtClean="0"/>
              <a:t>‹#›</a:t>
            </a:fld>
            <a:endParaRPr lang="en-US"/>
          </a:p>
        </p:txBody>
      </p:sp>
    </p:spTree>
    <p:extLst>
      <p:ext uri="{BB962C8B-B14F-4D97-AF65-F5344CB8AC3E}">
        <p14:creationId xmlns:p14="http://schemas.microsoft.com/office/powerpoint/2010/main" val="250046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AE8AB-FC44-4844-A536-DA26CBFCC443}" type="datetimeFigureOut">
              <a:rPr lang="en-US" smtClean="0"/>
              <a:t>9/3/2016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1DFFD-27B1-44B7-AB1E-94E29E84D403}" type="slidenum">
              <a:rPr lang="en-US" smtClean="0"/>
              <a:t>‹#›</a:t>
            </a:fld>
            <a:endParaRPr lang="en-US"/>
          </a:p>
        </p:txBody>
      </p:sp>
    </p:spTree>
    <p:extLst>
      <p:ext uri="{BB962C8B-B14F-4D97-AF65-F5344CB8AC3E}">
        <p14:creationId xmlns:p14="http://schemas.microsoft.com/office/powerpoint/2010/main" val="1585491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AE8AB-FC44-4844-A536-DA26CBFCC443}" type="datetimeFigureOut">
              <a:rPr lang="en-US" smtClean="0"/>
              <a:t>9/3/2016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1DFFD-27B1-44B7-AB1E-94E29E84D403}" type="slidenum">
              <a:rPr lang="en-US" smtClean="0"/>
              <a:t>‹#›</a:t>
            </a:fld>
            <a:endParaRPr lang="en-US"/>
          </a:p>
        </p:txBody>
      </p:sp>
    </p:spTree>
    <p:extLst>
      <p:ext uri="{BB962C8B-B14F-4D97-AF65-F5344CB8AC3E}">
        <p14:creationId xmlns:p14="http://schemas.microsoft.com/office/powerpoint/2010/main" val="738431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10342"/>
          </a:xfrm>
        </p:spPr>
        <p:txBody>
          <a:bodyPr>
            <a:normAutofit/>
          </a:bodyPr>
          <a:lstStyle/>
          <a:p>
            <a:r>
              <a:rPr lang="en-US" b="1" dirty="0"/>
              <a:t>September 4, 2016  Praise God for this blessed week.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222171" y="-2111831"/>
            <a:ext cx="5747659" cy="12192001"/>
          </a:xfrm>
        </p:spPr>
      </p:pic>
    </p:spTree>
    <p:extLst>
      <p:ext uri="{BB962C8B-B14F-4D97-AF65-F5344CB8AC3E}">
        <p14:creationId xmlns:p14="http://schemas.microsoft.com/office/powerpoint/2010/main" val="2954339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8170"/>
          </a:xfrm>
        </p:spPr>
        <p:txBody>
          <a:bodyPr>
            <a:normAutofit/>
          </a:bodyPr>
          <a:lstStyle/>
          <a:p>
            <a:r>
              <a:rPr lang="en-US" sz="3600" b="1" i="1" u="sng" dirty="0"/>
              <a:t>Lesson Points</a:t>
            </a:r>
            <a:r>
              <a:rPr lang="en-US" sz="3600" b="1" dirty="0"/>
              <a:t>: *Life has meaning and value if we have a relationship with the eternal God and if we have God’s blessing upon our life and work.</a:t>
            </a:r>
          </a:p>
        </p:txBody>
      </p:sp>
      <p:sp>
        <p:nvSpPr>
          <p:cNvPr id="3" name="Content Placeholder 2"/>
          <p:cNvSpPr>
            <a:spLocks noGrp="1"/>
          </p:cNvSpPr>
          <p:nvPr>
            <p:ph idx="1"/>
          </p:nvPr>
        </p:nvSpPr>
        <p:spPr>
          <a:xfrm>
            <a:off x="0" y="1698172"/>
            <a:ext cx="12192000" cy="5159828"/>
          </a:xfrm>
        </p:spPr>
        <p:txBody>
          <a:bodyPr>
            <a:normAutofit/>
          </a:bodyPr>
          <a:lstStyle/>
          <a:p>
            <a:r>
              <a:rPr lang="en-US" sz="3600" dirty="0"/>
              <a:t>A) A relationship with the eternal God give life meaning and value (90:1-2)</a:t>
            </a:r>
          </a:p>
          <a:p>
            <a:r>
              <a:rPr lang="en-US" sz="3600" dirty="0"/>
              <a:t>God’s resume in scripture:</a:t>
            </a:r>
          </a:p>
          <a:p>
            <a:r>
              <a:rPr lang="en-US" sz="3600" dirty="0"/>
              <a:t>1) He existed before anything else. (I Tim.6:16)</a:t>
            </a:r>
          </a:p>
          <a:p>
            <a:r>
              <a:rPr lang="en-US" sz="3600" dirty="0"/>
              <a:t>2) He created all things. (John 1:3)</a:t>
            </a:r>
          </a:p>
          <a:p>
            <a:r>
              <a:rPr lang="en-US" sz="3600" dirty="0"/>
              <a:t>3)He sustains all things. (Col. 1:17)</a:t>
            </a:r>
          </a:p>
          <a:p>
            <a:r>
              <a:rPr lang="en-US" sz="3600" dirty="0"/>
              <a:t>4) He is above all things. (Isaiah 46:9-10)</a:t>
            </a:r>
          </a:p>
          <a:p>
            <a:r>
              <a:rPr lang="en-US" sz="3600" dirty="0"/>
              <a:t>5) He knows all things. (Ps. 139:1-4)</a:t>
            </a:r>
          </a:p>
        </p:txBody>
      </p:sp>
    </p:spTree>
    <p:extLst>
      <p:ext uri="{BB962C8B-B14F-4D97-AF65-F5344CB8AC3E}">
        <p14:creationId xmlns:p14="http://schemas.microsoft.com/office/powerpoint/2010/main" val="48544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079171"/>
          </a:xfrm>
        </p:spPr>
        <p:txBody>
          <a:bodyPr>
            <a:normAutofit/>
          </a:bodyPr>
          <a:lstStyle/>
          <a:p>
            <a:r>
              <a:rPr lang="en-US" sz="3600" b="1" dirty="0"/>
              <a:t>6) He can do whatever He pleases. (Ps.135:6)</a:t>
            </a:r>
            <a:br>
              <a:rPr lang="en-US" sz="3600" b="1" dirty="0"/>
            </a:br>
            <a:r>
              <a:rPr lang="en-US" sz="3600" b="1" dirty="0"/>
              <a:t>7) He orchestrates all things. (Isaiah 14:24)</a:t>
            </a:r>
            <a:br>
              <a:rPr lang="en-US" sz="3600" b="1" dirty="0"/>
            </a:br>
            <a:r>
              <a:rPr lang="en-US" sz="3600" b="1" dirty="0"/>
              <a:t>8) He rules over all things. (Daniel 4:34-35)</a:t>
            </a:r>
            <a:br>
              <a:rPr lang="en-US" sz="3600" b="1" dirty="0"/>
            </a:br>
            <a:r>
              <a:rPr lang="en-US" sz="3600" b="1" dirty="0"/>
              <a:t>9) He is in control of all things. (Prov. 21:1)</a:t>
            </a:r>
          </a:p>
        </p:txBody>
      </p:sp>
      <p:sp>
        <p:nvSpPr>
          <p:cNvPr id="3" name="Content Placeholder 2"/>
          <p:cNvSpPr>
            <a:spLocks noGrp="1"/>
          </p:cNvSpPr>
          <p:nvPr>
            <p:ph idx="1"/>
          </p:nvPr>
        </p:nvSpPr>
        <p:spPr>
          <a:xfrm>
            <a:off x="0" y="2774730"/>
            <a:ext cx="12192000" cy="4083269"/>
          </a:xfrm>
        </p:spPr>
        <p:txBody>
          <a:bodyPr>
            <a:normAutofit/>
          </a:bodyPr>
          <a:lstStyle/>
          <a:p>
            <a:pPr marL="0" indent="0">
              <a:buNone/>
            </a:pPr>
            <a:r>
              <a:rPr lang="en-US" sz="3600" dirty="0"/>
              <a:t>B) God’s blessing upon our life and work gives life meaning and value. (90:12-17)</a:t>
            </a:r>
          </a:p>
          <a:p>
            <a:pPr marL="0" indent="0">
              <a:buNone/>
            </a:pPr>
            <a:r>
              <a:rPr lang="en-US" sz="3600" dirty="0"/>
              <a:t>Moses prays, “May the favor (delightfulness, pleasantness, beauty) of the Lord our God be upon us” (90:17).</a:t>
            </a:r>
          </a:p>
        </p:txBody>
      </p:sp>
    </p:spTree>
    <p:extLst>
      <p:ext uri="{BB962C8B-B14F-4D97-AF65-F5344CB8AC3E}">
        <p14:creationId xmlns:p14="http://schemas.microsoft.com/office/powerpoint/2010/main" val="28133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645228"/>
          </a:xfrm>
        </p:spPr>
        <p:txBody>
          <a:bodyPr>
            <a:normAutofit/>
          </a:bodyPr>
          <a:lstStyle/>
          <a:p>
            <a:r>
              <a:rPr lang="en-US" sz="3600" b="1" i="1" u="sng" dirty="0"/>
              <a:t>Lesson Point</a:t>
            </a:r>
            <a:r>
              <a:rPr lang="en-US" sz="3600" b="1" dirty="0"/>
              <a:t>: Life is futile apart from God because of its shortness and uncertainty and because of God’s wrath on our sin.</a:t>
            </a:r>
            <a:br>
              <a:rPr lang="en-US" sz="3600" b="1" dirty="0"/>
            </a:br>
            <a:r>
              <a:rPr lang="en-US" sz="3600" b="1" dirty="0"/>
              <a:t>1) Life’s shortness and uncertainty make it futile apart from God (90:3-6). Moses describes our helplessness in the face of death as being swept away by a flash flood (90:5a).</a:t>
            </a:r>
          </a:p>
        </p:txBody>
      </p:sp>
      <p:sp>
        <p:nvSpPr>
          <p:cNvPr id="3" name="Content Placeholder 2"/>
          <p:cNvSpPr>
            <a:spLocks noGrp="1"/>
          </p:cNvSpPr>
          <p:nvPr>
            <p:ph idx="1"/>
          </p:nvPr>
        </p:nvSpPr>
        <p:spPr>
          <a:xfrm>
            <a:off x="0" y="2645230"/>
            <a:ext cx="12192000" cy="4212770"/>
          </a:xfrm>
        </p:spPr>
        <p:txBody>
          <a:bodyPr>
            <a:normAutofit/>
          </a:bodyPr>
          <a:lstStyle/>
          <a:p>
            <a:pPr marL="0" indent="0">
              <a:buNone/>
            </a:pPr>
            <a:r>
              <a:rPr lang="en-US" sz="3600" dirty="0"/>
              <a:t>2) God’s wrath on our sin makes life futile apart from God (90:7-11). Moses saw a lot of corpses! Possibly 30,000 a year or 82 a day, and some were killed because of rebellion and sin (Num. 16:49; 25:9).</a:t>
            </a:r>
          </a:p>
          <a:p>
            <a:pPr marL="0" indent="0">
              <a:buNone/>
            </a:pPr>
            <a:r>
              <a:rPr lang="en-US" sz="3600" dirty="0"/>
              <a:t>Moses’ point is that the fact of death, which we see all around us, should make us aware that the wrath of the eternal God is upon the sinful human race. If we do not truly know this eternal God as our personal dwelling place, life is futile.</a:t>
            </a:r>
          </a:p>
        </p:txBody>
      </p:sp>
    </p:spTree>
    <p:extLst>
      <p:ext uri="{BB962C8B-B14F-4D97-AF65-F5344CB8AC3E}">
        <p14:creationId xmlns:p14="http://schemas.microsoft.com/office/powerpoint/2010/main" val="189572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656113"/>
          </a:xfrm>
        </p:spPr>
        <p:txBody>
          <a:bodyPr>
            <a:normAutofit/>
          </a:bodyPr>
          <a:lstStyle/>
          <a:p>
            <a:r>
              <a:rPr lang="en-US" sz="3600" b="1" i="1" u="sng" dirty="0"/>
              <a:t>Closing</a:t>
            </a:r>
            <a:r>
              <a:rPr lang="en-US" sz="3600" b="1" dirty="0"/>
              <a:t>: </a:t>
            </a:r>
            <a:r>
              <a:rPr lang="en-US" sz="3600" b="1" u="sng" dirty="0"/>
              <a:t>Three practical lessons</a:t>
            </a:r>
            <a:r>
              <a:rPr lang="en-US" sz="3600" b="1" dirty="0"/>
              <a:t>.</a:t>
            </a:r>
            <a:br>
              <a:rPr lang="en-US" sz="3600" b="1" dirty="0"/>
            </a:br>
            <a:r>
              <a:rPr lang="en-US" sz="3600" b="1" dirty="0"/>
              <a:t>1) </a:t>
            </a:r>
            <a:r>
              <a:rPr lang="en-US" sz="3600" b="1" i="1" u="sng" dirty="0"/>
              <a:t>Live in the light of eternity</a:t>
            </a:r>
            <a:r>
              <a:rPr lang="en-US" sz="3600" b="1" dirty="0"/>
              <a:t>. Moses prays (90:12), “So teach us to number our days, that we may present to You a heart of wisdom.” One day you will present something to God. He has entrusted certain gifts and abilities to you and you are to manage</a:t>
            </a:r>
          </a:p>
        </p:txBody>
      </p:sp>
      <p:sp>
        <p:nvSpPr>
          <p:cNvPr id="3" name="Content Placeholder 2"/>
          <p:cNvSpPr>
            <a:spLocks noGrp="1"/>
          </p:cNvSpPr>
          <p:nvPr>
            <p:ph idx="1"/>
          </p:nvPr>
        </p:nvSpPr>
        <p:spPr>
          <a:xfrm>
            <a:off x="0" y="2656114"/>
            <a:ext cx="12192000" cy="4201886"/>
          </a:xfrm>
        </p:spPr>
        <p:txBody>
          <a:bodyPr>
            <a:normAutofit/>
          </a:bodyPr>
          <a:lstStyle/>
          <a:p>
            <a:r>
              <a:rPr lang="en-US" sz="3600" dirty="0"/>
              <a:t>them for Him in such a way as to make a profit for His kingdom.</a:t>
            </a:r>
          </a:p>
          <a:p>
            <a:r>
              <a:rPr lang="en-US" sz="3600" dirty="0"/>
              <a:t>2) </a:t>
            </a:r>
            <a:r>
              <a:rPr lang="en-US" sz="3600" i="1" u="sng" dirty="0"/>
              <a:t>Labor for the lasting, not the passing</a:t>
            </a:r>
            <a:r>
              <a:rPr lang="en-US" sz="3600" dirty="0"/>
              <a:t>. There is so much that we work for that doesn’t remain! We know, we need a certain amount of worldly things to live comfortably and to function efficiently in our modern world. But never forget that “the world is passing away, and also its lusts; but the one who does the will of God abides forever” (I john 2:17).</a:t>
            </a:r>
          </a:p>
        </p:txBody>
      </p:sp>
    </p:spTree>
    <p:extLst>
      <p:ext uri="{BB962C8B-B14F-4D97-AF65-F5344CB8AC3E}">
        <p14:creationId xmlns:p14="http://schemas.microsoft.com/office/powerpoint/2010/main" val="80526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688770"/>
          </a:xfrm>
        </p:spPr>
        <p:txBody>
          <a:bodyPr>
            <a:normAutofit/>
          </a:bodyPr>
          <a:lstStyle/>
          <a:p>
            <a:r>
              <a:rPr lang="en-US" sz="3600" b="1" dirty="0"/>
              <a:t>3) </a:t>
            </a:r>
            <a:r>
              <a:rPr lang="en-US" sz="3600" b="1" i="1" u="sng" dirty="0"/>
              <a:t>Avoid the waste that comes from sinful living</a:t>
            </a:r>
            <a:r>
              <a:rPr lang="en-US" sz="3600" b="1" dirty="0"/>
              <a:t>. Israel was consumed by God’s anger (90:7-1) because of their disobedience. Sinful, self willed living always results in waste. While those who are in Christ need not fear God’s condemnation (Rom.8:1), we do need to fear the Lord and avoid sinning.</a:t>
            </a:r>
          </a:p>
        </p:txBody>
      </p:sp>
      <p:sp>
        <p:nvSpPr>
          <p:cNvPr id="3" name="Content Placeholder 2"/>
          <p:cNvSpPr>
            <a:spLocks noGrp="1"/>
          </p:cNvSpPr>
          <p:nvPr>
            <p:ph idx="1"/>
          </p:nvPr>
        </p:nvSpPr>
        <p:spPr>
          <a:xfrm>
            <a:off x="0" y="2688772"/>
            <a:ext cx="12192000" cy="4169228"/>
          </a:xfrm>
        </p:spPr>
        <p:txBody>
          <a:bodyPr>
            <a:normAutofit/>
          </a:bodyPr>
          <a:lstStyle/>
          <a:p>
            <a:r>
              <a:rPr lang="en-US" sz="3600" dirty="0"/>
              <a:t>The law of sowing and reaping (Gal. 6:7-8) applies even under grace. Don’t be deceived: Sin always has adverse consequences in your life. Obedience always results in God’s blessing. Israel’s experience in the wilderness was written for our instruction, so that we don’t repeat their mistakes.</a:t>
            </a:r>
          </a:p>
          <a:p>
            <a:r>
              <a:rPr lang="en-US" sz="3600" dirty="0"/>
              <a:t>Story: A young man went into the remote Alaskan wilderness to photograph the beauty, but had made no provision to be flown out of the area. Are we prepared for our departure?</a:t>
            </a:r>
          </a:p>
        </p:txBody>
      </p:sp>
    </p:spTree>
    <p:extLst>
      <p:ext uri="{BB962C8B-B14F-4D97-AF65-F5344CB8AC3E}">
        <p14:creationId xmlns:p14="http://schemas.microsoft.com/office/powerpoint/2010/main" val="1500584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86158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3246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7518399"/>
          </a:xfrm>
          <a:prstGeom prst="rect">
            <a:avLst/>
          </a:prstGeom>
        </p:spPr>
      </p:pic>
    </p:spTree>
    <p:extLst>
      <p:ext uri="{BB962C8B-B14F-4D97-AF65-F5344CB8AC3E}">
        <p14:creationId xmlns:p14="http://schemas.microsoft.com/office/powerpoint/2010/main" val="3229672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0605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504"/>
            <a:ext cx="12192000" cy="7663543"/>
          </a:xfrm>
          <a:prstGeom prst="rect">
            <a:avLst/>
          </a:prstGeom>
        </p:spPr>
      </p:pic>
    </p:spTree>
    <p:extLst>
      <p:ext uri="{BB962C8B-B14F-4D97-AF65-F5344CB8AC3E}">
        <p14:creationId xmlns:p14="http://schemas.microsoft.com/office/powerpoint/2010/main" val="382264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alpha val="8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799"/>
          </a:xfrm>
        </p:spPr>
        <p:txBody>
          <a:bodyPr>
            <a:normAutofit/>
          </a:bodyPr>
          <a:lstStyle/>
          <a:p>
            <a:pPr algn="ctr"/>
            <a:r>
              <a:rPr lang="en-US" sz="5400" b="1" dirty="0"/>
              <a:t>Psalms 90:13-17   Seeing God As He 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6800"/>
            <a:ext cx="12192000" cy="5791199"/>
          </a:xfrm>
        </p:spPr>
      </p:pic>
    </p:spTree>
    <p:extLst>
      <p:ext uri="{BB962C8B-B14F-4D97-AF65-F5344CB8AC3E}">
        <p14:creationId xmlns:p14="http://schemas.microsoft.com/office/powerpoint/2010/main" val="2941594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9156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627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8098970"/>
          </a:xfrm>
          <a:prstGeom prst="rect">
            <a:avLst/>
          </a:prstGeom>
        </p:spPr>
      </p:pic>
    </p:spTree>
    <p:extLst>
      <p:ext uri="{BB962C8B-B14F-4D97-AF65-F5344CB8AC3E}">
        <p14:creationId xmlns:p14="http://schemas.microsoft.com/office/powerpoint/2010/main" val="185361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816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933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alpha val="8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799"/>
          </a:xfrm>
        </p:spPr>
        <p:txBody>
          <a:bodyPr>
            <a:normAutofit/>
          </a:bodyPr>
          <a:lstStyle/>
          <a:p>
            <a:pPr algn="ctr"/>
            <a:r>
              <a:rPr lang="en-US" sz="5400" b="1" dirty="0"/>
              <a:t>Psalms 90:13-17   Seeing God As He 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6800"/>
            <a:ext cx="12192000" cy="5791199"/>
          </a:xfrm>
        </p:spPr>
      </p:pic>
    </p:spTree>
    <p:extLst>
      <p:ext uri="{BB962C8B-B14F-4D97-AF65-F5344CB8AC3E}">
        <p14:creationId xmlns:p14="http://schemas.microsoft.com/office/powerpoint/2010/main" val="194349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688770"/>
          </a:xfrm>
        </p:spPr>
        <p:txBody>
          <a:bodyPr>
            <a:normAutofit/>
          </a:bodyPr>
          <a:lstStyle/>
          <a:p>
            <a:r>
              <a:rPr lang="en-US" sz="3600" b="1" i="1" u="sng" dirty="0"/>
              <a:t>Introduction</a:t>
            </a:r>
            <a:r>
              <a:rPr lang="en-US" sz="3600" b="1" dirty="0"/>
              <a:t>: Question? “How can my fleeting life have purpose or value?” “What makes life significant and worthwhile?” It seems to me that there are only two possible answers. One is the philosophy of the hedonist, “Eat drink, and be merry, for tomorrow we die.” </a:t>
            </a:r>
          </a:p>
        </p:txBody>
      </p:sp>
      <p:sp>
        <p:nvSpPr>
          <p:cNvPr id="3" name="Content Placeholder 2"/>
          <p:cNvSpPr>
            <a:spLocks noGrp="1"/>
          </p:cNvSpPr>
          <p:nvPr>
            <p:ph idx="1"/>
          </p:nvPr>
        </p:nvSpPr>
        <p:spPr>
          <a:xfrm>
            <a:off x="0" y="2688772"/>
            <a:ext cx="12192000" cy="4169228"/>
          </a:xfrm>
        </p:spPr>
        <p:txBody>
          <a:bodyPr>
            <a:normAutofit/>
          </a:bodyPr>
          <a:lstStyle/>
          <a:p>
            <a:r>
              <a:rPr lang="en-US" sz="3600" dirty="0"/>
              <a:t>That view is flawed if there is a resurrection of the dead. The other view, which takes this fact into account, is the view of the Bible, that we must be linked vitally to the eternal God if we want our fleeting lives to have significance. Moses was a man surrounded by death. He led Israel out of bondage in Egypt to take them to the promised land. But because of their disobedience, God determined that generation should not enter the land, but die in the wilderness. </a:t>
            </a:r>
          </a:p>
        </p:txBody>
      </p:sp>
    </p:spTree>
    <p:extLst>
      <p:ext uri="{BB962C8B-B14F-4D97-AF65-F5344CB8AC3E}">
        <p14:creationId xmlns:p14="http://schemas.microsoft.com/office/powerpoint/2010/main" val="300455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590799"/>
          </a:xfrm>
        </p:spPr>
        <p:txBody>
          <a:bodyPr>
            <a:normAutofit/>
          </a:bodyPr>
          <a:lstStyle/>
          <a:p>
            <a:r>
              <a:rPr lang="en-US" sz="3600" b="1" dirty="0"/>
              <a:t>Even Moses died; only Joshua and Caleb lived to enter the promise land. If God’s judgment applied to everyone 20 and older when they came out of Egypt, over 1.2 million men and women died during the 40 years in the wilderness (Num. 1:45-46). There were a lot of graves in the desert!</a:t>
            </a:r>
          </a:p>
        </p:txBody>
      </p:sp>
      <p:sp>
        <p:nvSpPr>
          <p:cNvPr id="3" name="Content Placeholder 2"/>
          <p:cNvSpPr>
            <a:spLocks noGrp="1"/>
          </p:cNvSpPr>
          <p:nvPr>
            <p:ph idx="1"/>
          </p:nvPr>
        </p:nvSpPr>
        <p:spPr>
          <a:xfrm>
            <a:off x="0" y="2590800"/>
            <a:ext cx="12192000" cy="4267199"/>
          </a:xfrm>
        </p:spPr>
        <p:txBody>
          <a:bodyPr>
            <a:normAutofit/>
          </a:bodyPr>
          <a:lstStyle/>
          <a:p>
            <a:r>
              <a:rPr lang="en-US" sz="3600" dirty="0"/>
              <a:t>As Moses saw these people whom he knew and had worked with over the years dropping like flies, he reflected deeply upon the question, “How can this fleeting life have meaning and value?” Instead of being driven to despair and cynicism, as many are who reflect on this question, Moses, being a man of God, was driven to worship and prayer. The result is the majestic Psalm 90, the oldest of the psalms, the only one in the psalter known to have been written by Moses.</a:t>
            </a:r>
          </a:p>
        </p:txBody>
      </p:sp>
    </p:spTree>
    <p:extLst>
      <p:ext uri="{BB962C8B-B14F-4D97-AF65-F5344CB8AC3E}">
        <p14:creationId xmlns:p14="http://schemas.microsoft.com/office/powerpoint/2010/main" val="195911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068285"/>
          </a:xfrm>
        </p:spPr>
        <p:txBody>
          <a:bodyPr>
            <a:normAutofit/>
          </a:bodyPr>
          <a:lstStyle/>
          <a:p>
            <a:r>
              <a:rPr lang="en-US" sz="3600" b="1" dirty="0"/>
              <a:t>(He wrote other poetry; see “The Song of Moses,” Deut. 32:1-43.) Moses’ inspired answer to the question of how , (lasting only a short while) life can have value is, Our fleeting lives can have value if we live wisely before the eternal God.</a:t>
            </a:r>
          </a:p>
        </p:txBody>
      </p:sp>
      <p:sp>
        <p:nvSpPr>
          <p:cNvPr id="3" name="Content Placeholder 2"/>
          <p:cNvSpPr>
            <a:spLocks noGrp="1"/>
          </p:cNvSpPr>
          <p:nvPr>
            <p:ph idx="1"/>
          </p:nvPr>
        </p:nvSpPr>
        <p:spPr>
          <a:xfrm>
            <a:off x="0" y="2068286"/>
            <a:ext cx="12192000" cy="4789713"/>
          </a:xfrm>
        </p:spPr>
        <p:txBody>
          <a:bodyPr>
            <a:normAutofit/>
          </a:bodyPr>
          <a:lstStyle/>
          <a:p>
            <a:r>
              <a:rPr lang="en-US" sz="3600" dirty="0"/>
              <a:t>Lesson: The Psalm falls into four stanzas:</a:t>
            </a:r>
          </a:p>
          <a:p>
            <a:r>
              <a:rPr lang="en-US" sz="3600" dirty="0"/>
              <a:t>1) (90:1-2)  The eternal nature of God.</a:t>
            </a:r>
          </a:p>
          <a:p>
            <a:r>
              <a:rPr lang="en-US" sz="3600" dirty="0"/>
              <a:t>2) (90:3-6) The temporary nature of man.</a:t>
            </a:r>
          </a:p>
          <a:p>
            <a:r>
              <a:rPr lang="en-US" sz="3600" dirty="0"/>
              <a:t>3) (90:7-11) God’s wrath over man’s sin as the cause of the temporary nature of man.</a:t>
            </a:r>
          </a:p>
          <a:p>
            <a:r>
              <a:rPr lang="en-US" sz="3600" dirty="0"/>
              <a:t>4) (90:12-17) A prayer for God’s mercy and grace in spite of man’s sin.</a:t>
            </a:r>
          </a:p>
        </p:txBody>
      </p:sp>
    </p:spTree>
    <p:extLst>
      <p:ext uri="{BB962C8B-B14F-4D97-AF65-F5344CB8AC3E}">
        <p14:creationId xmlns:p14="http://schemas.microsoft.com/office/powerpoint/2010/main" val="269662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1004</Words>
  <Application>Microsoft Office PowerPoint</Application>
  <PresentationFormat>Widescreen</PresentationFormat>
  <Paragraphs>33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September 4, 2016  Praise God for this blessed week.</vt:lpstr>
      <vt:lpstr>Psalms 90:13-17   Seeing God As He Is!</vt:lpstr>
      <vt:lpstr>PowerPoint Presentation</vt:lpstr>
      <vt:lpstr>PowerPoint Presentation</vt:lpstr>
      <vt:lpstr>PowerPoint Presentation</vt:lpstr>
      <vt:lpstr>Psalms 90:13-17   Seeing God As He Is!</vt:lpstr>
      <vt:lpstr>Introduction: Question? “How can my fleeting life have purpose or value?” “What makes life significant and worthwhile?” It seems to me that there are only two possible answers. One is the philosophy of the hedonist, “Eat drink, and be merry, for tomorrow we die.” </vt:lpstr>
      <vt:lpstr>Even Moses died; only Joshua and Caleb lived to enter the promise land. If God’s judgment applied to everyone 20 and older when they came out of Egypt, over 1.2 million men and women died during the 40 years in the wilderness (Num. 1:45-46). There were a lot of graves in the desert!</vt:lpstr>
      <vt:lpstr>(He wrote other poetry; see “The Song of Moses,” Deut. 32:1-43.) Moses’ inspired answer to the question of how , (lasting only a short while) life can have value is, Our fleeting lives can have value if we live wisely before the eternal God.</vt:lpstr>
      <vt:lpstr>Lesson Points: *Life has meaning and value if we have a relationship with the eternal God and if we have God’s blessing upon our life and work.</vt:lpstr>
      <vt:lpstr>6) He can do whatever He pleases. (Ps.135:6) 7) He orchestrates all things. (Isaiah 14:24) 8) He rules over all things. (Daniel 4:34-35) 9) He is in control of all things. (Prov. 21:1)</vt:lpstr>
      <vt:lpstr>Lesson Point: Life is futile apart from God because of its shortness and uncertainty and because of God’s wrath on our sin. 1) Life’s shortness and uncertainty make it futile apart from God (90:3-6). Moses describes our helplessness in the face of death as being swept away by a flash flood (90:5a).</vt:lpstr>
      <vt:lpstr>Closing: Three practical lessons. 1) Live in the light of eternity. Moses prays (90:12), “So teach us to number our days, that we may present to You a heart of wisdom.” One day you will present something to God. He has entrusted certain gifts and abilities to you and you are to manage</vt:lpstr>
      <vt:lpstr>3) Avoid the waste that comes from sinful living. Israel was consumed by God’s anger (90:7-1) because of their disobedience. Sinful, self willed living always results in waste. While those who are in Christ need not fear God’s condemnation (Rom.8:1), we do need to fear the Lord and avoid sinning.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4, 2016  Praise God for this blessed week.</dc:title>
  <dc:creator>Ed Murray</dc:creator>
  <cp:lastModifiedBy>Ed Murray</cp:lastModifiedBy>
  <cp:revision>18</cp:revision>
  <dcterms:created xsi:type="dcterms:W3CDTF">2016-08-30T23:53:50Z</dcterms:created>
  <dcterms:modified xsi:type="dcterms:W3CDTF">2016-09-04T03:24:19Z</dcterms:modified>
</cp:coreProperties>
</file>