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4" r:id="rId7"/>
    <p:sldId id="261" r:id="rId8"/>
    <p:sldId id="262" r:id="rId9"/>
    <p:sldId id="263" r:id="rId10"/>
    <p:sldId id="264" r:id="rId11"/>
    <p:sldId id="281" r:id="rId12"/>
    <p:sldId id="265" r:id="rId13"/>
    <p:sldId id="276" r:id="rId14"/>
    <p:sldId id="275" r:id="rId15"/>
    <p:sldId id="272" r:id="rId16"/>
    <p:sldId id="277" r:id="rId17"/>
    <p:sldId id="280" r:id="rId18"/>
    <p:sldId id="278" r:id="rId19"/>
    <p:sldId id="271" r:id="rId20"/>
    <p:sldId id="273"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4013653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40387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2647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2641433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171195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56344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1988374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7863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388062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870388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040314-B702-4D5F-A496-160824C00E21}" type="datetimeFigureOut">
              <a:rPr lang="en-US" smtClean="0"/>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20454C-FB35-4420-A9AE-301C913DBD57}" type="slidenum">
              <a:rPr lang="en-US" smtClean="0"/>
              <a:t>‹#›</a:t>
            </a:fld>
            <a:endParaRPr lang="en-US" dirty="0"/>
          </a:p>
        </p:txBody>
      </p:sp>
    </p:spTree>
    <p:extLst>
      <p:ext uri="{BB962C8B-B14F-4D97-AF65-F5344CB8AC3E}">
        <p14:creationId xmlns:p14="http://schemas.microsoft.com/office/powerpoint/2010/main" val="240609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40314-B702-4D5F-A496-160824C00E21}" type="datetimeFigureOut">
              <a:rPr lang="en-US" smtClean="0"/>
              <a:t>6/2/2017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0454C-FB35-4420-A9AE-301C913DBD57}" type="slidenum">
              <a:rPr lang="en-US" smtClean="0"/>
              <a:t>‹#›</a:t>
            </a:fld>
            <a:endParaRPr lang="en-US" dirty="0"/>
          </a:p>
        </p:txBody>
      </p:sp>
    </p:spTree>
    <p:extLst>
      <p:ext uri="{BB962C8B-B14F-4D97-AF65-F5344CB8AC3E}">
        <p14:creationId xmlns:p14="http://schemas.microsoft.com/office/powerpoint/2010/main" val="178650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791852"/>
          </a:xfrm>
        </p:spPr>
        <p:txBody>
          <a:bodyPr>
            <a:normAutofit/>
          </a:bodyPr>
          <a:lstStyle/>
          <a:p>
            <a:r>
              <a:rPr lang="en-US" sz="4400" b="1" dirty="0"/>
              <a:t>June 4, 2017  God Loves You!</a:t>
            </a:r>
          </a:p>
        </p:txBody>
      </p:sp>
      <p:sp>
        <p:nvSpPr>
          <p:cNvPr id="3" name="Subtitle 2"/>
          <p:cNvSpPr>
            <a:spLocks noGrp="1"/>
          </p:cNvSpPr>
          <p:nvPr>
            <p:ph type="subTitle" idx="1"/>
          </p:nvPr>
        </p:nvSpPr>
        <p:spPr>
          <a:xfrm>
            <a:off x="0" y="791853"/>
            <a:ext cx="12192000" cy="6066147"/>
          </a:xfrm>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91853"/>
            <a:ext cx="12191999" cy="6066147"/>
          </a:xfrm>
          <a:prstGeom prst="rect">
            <a:avLst/>
          </a:prstGeom>
        </p:spPr>
      </p:pic>
    </p:spTree>
    <p:extLst>
      <p:ext uri="{BB962C8B-B14F-4D97-AF65-F5344CB8AC3E}">
        <p14:creationId xmlns:p14="http://schemas.microsoft.com/office/powerpoint/2010/main" val="660188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2686638"/>
          </a:xfrm>
        </p:spPr>
        <p:txBody>
          <a:bodyPr>
            <a:normAutofit fontScale="90000"/>
          </a:bodyPr>
          <a:lstStyle/>
          <a:p>
            <a:r>
              <a:rPr lang="en-US" sz="3600" b="1" dirty="0"/>
              <a:t>8) Members of the Body of Christ </a:t>
            </a:r>
            <a:r>
              <a:rPr lang="en-US" sz="3600" b="1" u="sng" dirty="0"/>
              <a:t>partake of Christ’s death and resurrection </a:t>
            </a:r>
            <a:r>
              <a:rPr lang="en-US" sz="3600" b="1" dirty="0"/>
              <a:t>(Col. 2:12).</a:t>
            </a:r>
            <a:br>
              <a:rPr lang="en-US" sz="3600" b="1" dirty="0"/>
            </a:br>
            <a:r>
              <a:rPr lang="en-US" sz="3600" b="1" dirty="0"/>
              <a:t>9) Members of the Body of Christ </a:t>
            </a:r>
            <a:r>
              <a:rPr lang="en-US" sz="3600" b="1" u="sng" dirty="0"/>
              <a:t>share Christ’s inheritance </a:t>
            </a:r>
            <a:r>
              <a:rPr lang="en-US" sz="3600" b="1" dirty="0"/>
              <a:t>(Rom. 8:17).</a:t>
            </a:r>
            <a:br>
              <a:rPr lang="en-US" sz="3600" b="1" dirty="0"/>
            </a:br>
            <a:r>
              <a:rPr lang="en-US" sz="3600" b="1" dirty="0"/>
              <a:t>10) Members of the Body of Christ receive the </a:t>
            </a:r>
            <a:r>
              <a:rPr lang="en-US" sz="3600" b="1" u="sng" dirty="0"/>
              <a:t>gift of Christ’s righteousness</a:t>
            </a:r>
            <a:r>
              <a:rPr lang="en-US" sz="3600" b="1" dirty="0"/>
              <a:t> (Rom. 5:17).</a:t>
            </a:r>
            <a:br>
              <a:rPr lang="en-US" sz="3600" b="1" dirty="0"/>
            </a:br>
            <a:endParaRPr lang="en-US" sz="3600"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120" y="2375555"/>
            <a:ext cx="12192000" cy="4482445"/>
          </a:xfrm>
        </p:spPr>
      </p:pic>
    </p:spTree>
    <p:extLst>
      <p:ext uri="{BB962C8B-B14F-4D97-AF65-F5344CB8AC3E}">
        <p14:creationId xmlns:p14="http://schemas.microsoft.com/office/powerpoint/2010/main" val="296415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023728"/>
          </a:xfrm>
        </p:spPr>
        <p:txBody>
          <a:bodyPr>
            <a:noAutofit/>
          </a:bodyPr>
          <a:lstStyle/>
          <a:p>
            <a:r>
              <a:rPr lang="en-US" sz="3600" b="1" dirty="0"/>
              <a:t>One body in that which is COMMON among Us! I can’t say to you your not important, and you should not say to yourself.</a:t>
            </a:r>
            <a:br>
              <a:rPr lang="en-US" sz="3600" b="1" dirty="0"/>
            </a:br>
            <a:r>
              <a:rPr lang="en-US" sz="3600" b="1" dirty="0"/>
              <a:t>*Salvation                                     *Diversity of gifts</a:t>
            </a:r>
            <a:br>
              <a:rPr lang="en-US" sz="3600" b="1" dirty="0"/>
            </a:br>
            <a:r>
              <a:rPr lang="en-US" sz="3600" b="1" dirty="0"/>
              <a:t>*Followers of Christ                    *Fellowship/common</a:t>
            </a:r>
            <a:br>
              <a:rPr lang="en-US" sz="3600" b="1" dirty="0"/>
            </a:br>
            <a:r>
              <a:rPr lang="en-US" sz="3600" b="1" dirty="0"/>
              <a:t>*Made to represent Christ        * Security in Salvation</a:t>
            </a:r>
            <a:br>
              <a:rPr lang="en-US" sz="3600" b="1" dirty="0"/>
            </a:br>
            <a:r>
              <a:rPr lang="en-US" sz="3600" b="1" dirty="0"/>
              <a:t>*Indwelt by Holy Spirit               *Partakers/Christ’s death, </a:t>
            </a:r>
            <a:br>
              <a:rPr lang="en-US" sz="3600" b="1" dirty="0"/>
            </a:br>
            <a:r>
              <a:rPr lang="en-US" sz="3600" b="1" dirty="0"/>
              <a:t>                                                             Resurrection</a:t>
            </a:r>
            <a:br>
              <a:rPr lang="en-US" sz="3600" b="1" dirty="0"/>
            </a:br>
            <a:r>
              <a:rPr lang="en-US" sz="3600" b="1" dirty="0"/>
              <a:t>                                       *Christ’s Inheritance </a:t>
            </a:r>
            <a:br>
              <a:rPr lang="en-US" sz="3600" b="1" dirty="0"/>
            </a:br>
            <a:r>
              <a:rPr lang="en-US" sz="3600" b="1" dirty="0"/>
              <a:t>                                       *Gift of Righteousness</a:t>
            </a:r>
            <a:br>
              <a:rPr lang="en-US" sz="3600" b="1" dirty="0"/>
            </a:br>
            <a:br>
              <a:rPr lang="en-US" sz="3600" dirty="0"/>
            </a:br>
            <a:br>
              <a:rPr lang="en-US" sz="3600" dirty="0"/>
            </a:br>
            <a:endParaRPr lang="en-US" sz="36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468305"/>
            <a:ext cx="12192000" cy="2389695"/>
          </a:xfrm>
        </p:spPr>
      </p:pic>
    </p:spTree>
    <p:extLst>
      <p:ext uri="{BB962C8B-B14F-4D97-AF65-F5344CB8AC3E}">
        <p14:creationId xmlns:p14="http://schemas.microsoft.com/office/powerpoint/2010/main" val="888684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312159"/>
          </a:xfrm>
        </p:spPr>
        <p:txBody>
          <a:bodyPr>
            <a:normAutofit/>
          </a:bodyPr>
          <a:lstStyle/>
          <a:p>
            <a:r>
              <a:rPr lang="en-US" sz="3600" b="1" dirty="0"/>
              <a:t>Con: As a part of the church,  a unit, body, and having all these things in common with one another, The Father is glorified. His worth is shown. What can we do to enhance this body of Christ? </a:t>
            </a:r>
            <a:r>
              <a:rPr lang="en-US" sz="3600" b="1" u="sng" dirty="0"/>
              <a:t>The body is a Holy entity and is to be respected and treated with complete honor and care</a:t>
            </a:r>
            <a:r>
              <a:rPr lang="en-US" sz="3600" b="1" dirty="0"/>
              <a:t>. The Bible again provides several action principles for building up the body of Christ.</a:t>
            </a:r>
          </a:p>
        </p:txBody>
      </p:sp>
      <p:sp>
        <p:nvSpPr>
          <p:cNvPr id="3" name="Content Placeholder 2"/>
          <p:cNvSpPr>
            <a:spLocks noGrp="1"/>
          </p:cNvSpPr>
          <p:nvPr>
            <p:ph idx="1"/>
          </p:nvPr>
        </p:nvSpPr>
        <p:spPr>
          <a:xfrm>
            <a:off x="0" y="3129280"/>
            <a:ext cx="12192000" cy="3728719"/>
          </a:xfrm>
        </p:spPr>
        <p:txBody>
          <a:bodyPr>
            <a:normAutofit/>
          </a:bodyPr>
          <a:lstStyle/>
          <a:p>
            <a:r>
              <a:rPr lang="en-US" sz="3600" dirty="0"/>
              <a:t>You are called to </a:t>
            </a:r>
            <a:r>
              <a:rPr lang="en-US" sz="3600" u="sng" dirty="0"/>
              <a:t>promote truth and unity</a:t>
            </a:r>
            <a:r>
              <a:rPr lang="en-US" sz="3600" dirty="0"/>
              <a:t>. Eph.4:25</a:t>
            </a:r>
          </a:p>
          <a:p>
            <a:r>
              <a:rPr lang="en-US" sz="3600" dirty="0"/>
              <a:t>You are called to </a:t>
            </a:r>
            <a:r>
              <a:rPr lang="en-US" sz="3600" u="sng" dirty="0"/>
              <a:t>service</a:t>
            </a:r>
            <a:r>
              <a:rPr lang="en-US" sz="3600" dirty="0"/>
              <a:t>. I Cor. 12:4-11</a:t>
            </a:r>
          </a:p>
          <a:p>
            <a:r>
              <a:rPr lang="en-US" sz="3600" dirty="0"/>
              <a:t>You are called to </a:t>
            </a:r>
            <a:r>
              <a:rPr lang="en-US" sz="3600" u="sng" dirty="0"/>
              <a:t>share Jesus</a:t>
            </a:r>
            <a:r>
              <a:rPr lang="en-US" sz="3600" dirty="0"/>
              <a:t>. Rom. 1:16</a:t>
            </a:r>
          </a:p>
          <a:p>
            <a:r>
              <a:rPr lang="en-US" sz="3600" dirty="0"/>
              <a:t>You are called to </a:t>
            </a:r>
            <a:r>
              <a:rPr lang="en-US" sz="3600" u="sng" dirty="0"/>
              <a:t>worship</a:t>
            </a:r>
            <a:r>
              <a:rPr lang="en-US" sz="3600" dirty="0"/>
              <a:t>. Psalms 92:1-2</a:t>
            </a:r>
          </a:p>
          <a:p>
            <a:r>
              <a:rPr lang="en-US" sz="3600" dirty="0"/>
              <a:t>You are called to </a:t>
            </a:r>
            <a:r>
              <a:rPr lang="en-US" sz="3600" u="sng" dirty="0"/>
              <a:t>love each other</a:t>
            </a:r>
            <a:r>
              <a:rPr lang="en-US" sz="3600" dirty="0"/>
              <a:t>. I Jn. 4:11</a:t>
            </a:r>
          </a:p>
        </p:txBody>
      </p:sp>
    </p:spTree>
    <p:extLst>
      <p:ext uri="{BB962C8B-B14F-4D97-AF65-F5344CB8AC3E}">
        <p14:creationId xmlns:p14="http://schemas.microsoft.com/office/powerpoint/2010/main" val="2105588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698240"/>
          </a:xfrm>
        </p:spPr>
        <p:txBody>
          <a:bodyPr>
            <a:normAutofit/>
          </a:bodyPr>
          <a:lstStyle/>
          <a:p>
            <a:r>
              <a:rPr lang="en-US" sz="3600" b="1" dirty="0"/>
              <a:t>The Body of Christ, like all bodies, is comprised of many parts. There are limbs, organs, and various members that, when left alone, are useless, but when assembled make up the entire body. (I cor. 12:12-14) described it like this. “The body is a unit, though it is made up of many parts, and though all its parts are many, they form one body. So it is with Christ.” </a:t>
            </a:r>
            <a:r>
              <a:rPr lang="en-US" sz="3600" b="1" u="sng" dirty="0"/>
              <a:t>This means each Christian is an equal part of the body of Christ</a:t>
            </a:r>
            <a:r>
              <a:rPr lang="en-US" sz="3600" b="1" dirty="0"/>
              <a:t>.</a:t>
            </a:r>
          </a:p>
        </p:txBody>
      </p:sp>
      <p:sp>
        <p:nvSpPr>
          <p:cNvPr id="3" name="Content Placeholder 2"/>
          <p:cNvSpPr>
            <a:spLocks noGrp="1"/>
          </p:cNvSpPr>
          <p:nvPr>
            <p:ph idx="1"/>
          </p:nvPr>
        </p:nvSpPr>
        <p:spPr>
          <a:xfrm>
            <a:off x="0" y="3698241"/>
            <a:ext cx="12192000" cy="3159760"/>
          </a:xfrm>
        </p:spPr>
        <p:txBody>
          <a:bodyPr>
            <a:normAutofit/>
          </a:bodyPr>
          <a:lstStyle/>
          <a:p>
            <a:r>
              <a:rPr lang="en-US" sz="3600" dirty="0"/>
              <a:t> We need to ask ourselves. Am I a contributing member? Am I actively serving God and sharing Him with others? Am I contributing to peace and unity within? Do I worship regularly? Take a look at yourselves and see the room to grow in your walk with Christ and His body. Reminder</a:t>
            </a:r>
            <a:r>
              <a:rPr lang="en-US" sz="3600"/>
              <a:t>: </a:t>
            </a:r>
            <a:r>
              <a:rPr lang="en-US" sz="3600" u="sng"/>
              <a:t>You </a:t>
            </a:r>
            <a:r>
              <a:rPr lang="en-US" sz="3600" u="sng" dirty="0"/>
              <a:t>are a Holy creation of God looking to Heaven, as a reward</a:t>
            </a:r>
            <a:r>
              <a:rPr lang="en-US" sz="3600" dirty="0"/>
              <a:t>.</a:t>
            </a:r>
          </a:p>
        </p:txBody>
      </p:sp>
    </p:spTree>
    <p:extLst>
      <p:ext uri="{BB962C8B-B14F-4D97-AF65-F5344CB8AC3E}">
        <p14:creationId xmlns:p14="http://schemas.microsoft.com/office/powerpoint/2010/main" val="3923284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800974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864271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93765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7909088"/>
          </a:xfrm>
          <a:prstGeom prst="rect">
            <a:avLst/>
          </a:prstGeom>
        </p:spPr>
      </p:pic>
    </p:spTree>
    <p:extLst>
      <p:ext uri="{BB962C8B-B14F-4D97-AF65-F5344CB8AC3E}">
        <p14:creationId xmlns:p14="http://schemas.microsoft.com/office/powerpoint/2010/main" val="1709535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93008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7872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655"/>
          </a:xfrm>
        </p:spPr>
        <p:txBody>
          <a:bodyPr/>
          <a:lstStyle/>
          <a:p>
            <a:pPr algn="ctr"/>
            <a:r>
              <a:rPr lang="en-US" b="1" dirty="0"/>
              <a:t>How is the church the Body of Christ? I Cor. 12:12-18</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74656"/>
            <a:ext cx="12192000" cy="5783344"/>
          </a:xfrm>
        </p:spPr>
      </p:pic>
    </p:spTree>
    <p:extLst>
      <p:ext uri="{BB962C8B-B14F-4D97-AF65-F5344CB8AC3E}">
        <p14:creationId xmlns:p14="http://schemas.microsoft.com/office/powerpoint/2010/main" val="70754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1999" cy="6768444"/>
          </a:xfrm>
          <a:prstGeom prst="rect">
            <a:avLst/>
          </a:prstGeom>
        </p:spPr>
      </p:pic>
    </p:spTree>
    <p:extLst>
      <p:ext uri="{BB962C8B-B14F-4D97-AF65-F5344CB8AC3E}">
        <p14:creationId xmlns:p14="http://schemas.microsoft.com/office/powerpoint/2010/main" val="2066075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3975" y="2243137"/>
            <a:ext cx="1924050" cy="23717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250274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80622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274852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92553" cy="6858000"/>
          </a:xfrm>
          <a:prstGeom prst="rect">
            <a:avLst/>
          </a:prstGeom>
        </p:spPr>
      </p:pic>
    </p:spTree>
    <p:extLst>
      <p:ext uri="{BB962C8B-B14F-4D97-AF65-F5344CB8AC3E}">
        <p14:creationId xmlns:p14="http://schemas.microsoft.com/office/powerpoint/2010/main" val="328568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655"/>
          </a:xfrm>
        </p:spPr>
        <p:txBody>
          <a:bodyPr/>
          <a:lstStyle/>
          <a:p>
            <a:pPr algn="ctr"/>
            <a:r>
              <a:rPr lang="en-US" b="1" dirty="0"/>
              <a:t>How is the church the Body of Christ? I Cor. 12:12-18</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74656"/>
            <a:ext cx="12192000" cy="5783344"/>
          </a:xfrm>
        </p:spPr>
      </p:pic>
    </p:spTree>
    <p:extLst>
      <p:ext uri="{BB962C8B-B14F-4D97-AF65-F5344CB8AC3E}">
        <p14:creationId xmlns:p14="http://schemas.microsoft.com/office/powerpoint/2010/main" val="4038997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091992"/>
          </a:xfrm>
        </p:spPr>
        <p:txBody>
          <a:bodyPr>
            <a:normAutofit/>
          </a:bodyPr>
          <a:lstStyle/>
          <a:p>
            <a:r>
              <a:rPr lang="en-US" sz="3600" b="1" dirty="0"/>
              <a:t>Intro: The phrase “the Body of Christ” is a common New Testament metaphor for the Church (all those who are truly saved). The Church is called “one body of Christ” in Rom 12:5, “one body” in I Cor. 10:17, “the body of Christ” in I Cor. 12:27 and Eph.4:12. and “the body” in Heb. 13:3. The Church is clearly equated with “the body” of Christ in Eph. 5:23 and Col.1:24.</a:t>
            </a:r>
          </a:p>
        </p:txBody>
      </p:sp>
      <p:sp>
        <p:nvSpPr>
          <p:cNvPr id="3" name="Content Placeholder 2"/>
          <p:cNvSpPr>
            <a:spLocks noGrp="1"/>
          </p:cNvSpPr>
          <p:nvPr>
            <p:ph idx="1"/>
          </p:nvPr>
        </p:nvSpPr>
        <p:spPr>
          <a:xfrm>
            <a:off x="0" y="3091994"/>
            <a:ext cx="12192000" cy="3766006"/>
          </a:xfrm>
        </p:spPr>
        <p:txBody>
          <a:bodyPr>
            <a:normAutofit/>
          </a:bodyPr>
          <a:lstStyle/>
          <a:p>
            <a:r>
              <a:rPr lang="en-US" sz="3600" dirty="0"/>
              <a:t>When Christ entered our world. He took on a physical body “prepared” for Him (Heb.10:5, Phil. 2:7). Through His physical body, Jesus demonstrated the love of God </a:t>
            </a:r>
            <a:r>
              <a:rPr lang="en-US" sz="3600" u="sng" dirty="0"/>
              <a:t>clearly</a:t>
            </a:r>
            <a:r>
              <a:rPr lang="en-US" sz="3600" dirty="0"/>
              <a:t>, </a:t>
            </a:r>
            <a:r>
              <a:rPr lang="en-US" sz="3600" u="sng" dirty="0"/>
              <a:t>tangible</a:t>
            </a:r>
            <a:r>
              <a:rPr lang="en-US" sz="3600" dirty="0"/>
              <a:t>, and </a:t>
            </a:r>
            <a:r>
              <a:rPr lang="en-US" sz="3600" u="sng" dirty="0"/>
              <a:t>boldly</a:t>
            </a:r>
            <a:r>
              <a:rPr lang="en-US" sz="3600" dirty="0"/>
              <a:t>-especially through His sacrificial death on the cross (Rom. 5:8). </a:t>
            </a:r>
            <a:r>
              <a:rPr lang="en-US" sz="3600" u="sng" dirty="0"/>
              <a:t>After His bodily ascension, Christ continues His work in the world through those He has redeemed-the Church now demonstrates the love of God clearly, tangibly, and boldly</a:t>
            </a:r>
            <a:r>
              <a:rPr lang="en-US" sz="3600" dirty="0"/>
              <a:t>.</a:t>
            </a:r>
          </a:p>
        </p:txBody>
      </p:sp>
    </p:spTree>
    <p:extLst>
      <p:ext uri="{BB962C8B-B14F-4D97-AF65-F5344CB8AC3E}">
        <p14:creationId xmlns:p14="http://schemas.microsoft.com/office/powerpoint/2010/main" val="77012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78730"/>
          </a:xfrm>
        </p:spPr>
        <p:txBody>
          <a:bodyPr>
            <a:normAutofit/>
          </a:bodyPr>
          <a:lstStyle/>
          <a:p>
            <a:r>
              <a:rPr lang="en-US" sz="3600" b="1" dirty="0"/>
              <a:t>In this way, the Church functions as “the Body of Christ.”</a:t>
            </a:r>
          </a:p>
        </p:txBody>
      </p:sp>
      <p:sp>
        <p:nvSpPr>
          <p:cNvPr id="3" name="Content Placeholder 2"/>
          <p:cNvSpPr>
            <a:spLocks noGrp="1"/>
          </p:cNvSpPr>
          <p:nvPr>
            <p:ph idx="1"/>
          </p:nvPr>
        </p:nvSpPr>
        <p:spPr>
          <a:xfrm>
            <a:off x="0" y="678732"/>
            <a:ext cx="12192000" cy="6179268"/>
          </a:xfrm>
        </p:spPr>
        <p:txBody>
          <a:bodyPr>
            <a:normAutofit/>
          </a:bodyPr>
          <a:lstStyle/>
          <a:p>
            <a:r>
              <a:rPr lang="en-US" sz="3600" dirty="0"/>
              <a:t>The Church may be called the Body of Christ because of these facts: We have all these in </a:t>
            </a:r>
            <a:r>
              <a:rPr lang="en-US" sz="3600" u="sng" dirty="0"/>
              <a:t>common</a:t>
            </a:r>
            <a:r>
              <a:rPr lang="en-US" sz="3600" dirty="0"/>
              <a:t> with one another.</a:t>
            </a:r>
          </a:p>
          <a:p>
            <a:r>
              <a:rPr lang="en-US" sz="3600" dirty="0"/>
              <a:t>1) Members of the Body of Christ are joined to Christ in </a:t>
            </a:r>
            <a:r>
              <a:rPr lang="en-US" sz="3600" u="sng" dirty="0"/>
              <a:t>salvation</a:t>
            </a:r>
            <a:r>
              <a:rPr lang="en-US" sz="3600" dirty="0"/>
              <a:t> (Eph. 4:15-16).</a:t>
            </a:r>
          </a:p>
          <a:p>
            <a:r>
              <a:rPr lang="en-US" sz="3600" dirty="0"/>
              <a:t>2) Members of the Body of Christ </a:t>
            </a:r>
            <a:r>
              <a:rPr lang="en-US" sz="3600" u="sng" dirty="0"/>
              <a:t>follow Christ as their Head </a:t>
            </a:r>
            <a:r>
              <a:rPr lang="en-US" sz="3600" dirty="0"/>
              <a:t>(Eph. 1:22-23).</a:t>
            </a:r>
          </a:p>
          <a:p>
            <a:r>
              <a:rPr lang="en-US" sz="3600" dirty="0"/>
              <a:t>3) Members of the Body of Christ are the </a:t>
            </a:r>
            <a:r>
              <a:rPr lang="en-US" sz="3600" u="sng" dirty="0"/>
              <a:t>physical representation </a:t>
            </a:r>
            <a:r>
              <a:rPr lang="en-US" sz="3600" dirty="0"/>
              <a:t>of Christ in this world. The Church is the organism through which Christ manifest His life to the world today.</a:t>
            </a:r>
          </a:p>
          <a:p>
            <a:pPr marL="0" indent="0">
              <a:buNone/>
            </a:pPr>
            <a:r>
              <a:rPr lang="en-US" sz="3600" dirty="0"/>
              <a:t> </a:t>
            </a:r>
          </a:p>
        </p:txBody>
      </p:sp>
    </p:spTree>
    <p:extLst>
      <p:ext uri="{BB962C8B-B14F-4D97-AF65-F5344CB8AC3E}">
        <p14:creationId xmlns:p14="http://schemas.microsoft.com/office/powerpoint/2010/main" val="2381110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148553"/>
          </a:xfrm>
        </p:spPr>
        <p:txBody>
          <a:bodyPr>
            <a:normAutofit/>
          </a:bodyPr>
          <a:lstStyle/>
          <a:p>
            <a:r>
              <a:rPr lang="en-US" sz="3600" b="1" dirty="0"/>
              <a:t>4) Members of the Body of Christ are </a:t>
            </a:r>
            <a:r>
              <a:rPr lang="en-US" sz="3600" b="1" u="sng" dirty="0"/>
              <a:t>indwelt by the Holy S</a:t>
            </a:r>
            <a:r>
              <a:rPr lang="en-US" sz="3600" b="1" dirty="0"/>
              <a:t>pirit of Christ (Rom. 8:9).</a:t>
            </a:r>
            <a:br>
              <a:rPr lang="en-US" sz="3600" b="1" dirty="0"/>
            </a:br>
            <a:r>
              <a:rPr lang="en-US" sz="3600" b="1" dirty="0"/>
              <a:t>5) Members of the Body of Christ possess a </a:t>
            </a:r>
            <a:r>
              <a:rPr lang="en-US" sz="3600" b="1" u="sng" dirty="0"/>
              <a:t>diversity of gifts </a:t>
            </a:r>
            <a:r>
              <a:rPr lang="en-US" sz="3600" b="1" dirty="0"/>
              <a:t>suited to particular functions (I Cor. 12:4-31). “The Body is a unit, though it is made up of many parts, and though all its parts are many, they form on body. So it is with Christ” (verse 12).</a:t>
            </a:r>
          </a:p>
        </p:txBody>
      </p:sp>
      <p:sp>
        <p:nvSpPr>
          <p:cNvPr id="3" name="Content Placeholder 2"/>
          <p:cNvSpPr>
            <a:spLocks noGrp="1"/>
          </p:cNvSpPr>
          <p:nvPr>
            <p:ph idx="1"/>
          </p:nvPr>
        </p:nvSpPr>
        <p:spPr>
          <a:xfrm>
            <a:off x="0" y="3148554"/>
            <a:ext cx="12192000" cy="3709446"/>
          </a:xfrm>
        </p:spPr>
        <p:txBody>
          <a:bodyPr>
            <a:normAutofit/>
          </a:bodyPr>
          <a:lstStyle/>
          <a:p>
            <a:pPr marL="0" indent="0">
              <a:buNone/>
            </a:pPr>
            <a:r>
              <a:rPr lang="en-US" sz="3600" dirty="0"/>
              <a:t>6) Members of the Body of Christ share a </a:t>
            </a:r>
            <a:r>
              <a:rPr lang="en-US" sz="3600" u="sng" dirty="0"/>
              <a:t>common bond </a:t>
            </a:r>
            <a:r>
              <a:rPr lang="en-US" sz="3600" dirty="0"/>
              <a:t>with all other Christians, regardless of background, race, or ministry. “There should be no division in the body but…its parts should have equal concern for each other” (I Cor. 12:25).</a:t>
            </a:r>
          </a:p>
          <a:p>
            <a:pPr marL="0" indent="0">
              <a:buNone/>
            </a:pPr>
            <a:r>
              <a:rPr lang="en-US" sz="3600" dirty="0"/>
              <a:t>7) Members of the Body of Christ are </a:t>
            </a:r>
            <a:r>
              <a:rPr lang="en-US" sz="3600" u="sng" dirty="0"/>
              <a:t>secure in there salvation </a:t>
            </a:r>
            <a:r>
              <a:rPr lang="en-US" sz="3600" dirty="0"/>
              <a:t>(Jn.10:28-30). For a Christian to lose his salvation, God would have to perform an “amputation” on the Body of Christ!</a:t>
            </a:r>
          </a:p>
        </p:txBody>
      </p:sp>
    </p:spTree>
    <p:extLst>
      <p:ext uri="{BB962C8B-B14F-4D97-AF65-F5344CB8AC3E}">
        <p14:creationId xmlns:p14="http://schemas.microsoft.com/office/powerpoint/2010/main" val="607890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798</Words>
  <Application>Microsoft Office PowerPoint</Application>
  <PresentationFormat>Widescreen</PresentationFormat>
  <Paragraphs>24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June 4, 2017  God Loves You!</vt:lpstr>
      <vt:lpstr>How is the church the Body of Christ? I Cor. 12:12-18</vt:lpstr>
      <vt:lpstr>PowerPoint Presentation</vt:lpstr>
      <vt:lpstr>PowerPoint Presentation</vt:lpstr>
      <vt:lpstr>PowerPoint Presentation</vt:lpstr>
      <vt:lpstr>How is the church the Body of Christ? I Cor. 12:12-18</vt:lpstr>
      <vt:lpstr>Intro: The phrase “the Body of Christ” is a common New Testament metaphor for the Church (all those who are truly saved). The Church is called “one body of Christ” in Rom 12:5, “one body” in I Cor. 10:17, “the body of Christ” in I Cor. 12:27 and Eph.4:12. and “the body” in Heb. 13:3. The Church is clearly equated with “the body” of Christ in Eph. 5:23 and Col.1:24.</vt:lpstr>
      <vt:lpstr>In this way, the Church functions as “the Body of Christ.”</vt:lpstr>
      <vt:lpstr>4) Members of the Body of Christ are indwelt by the Holy Spirit of Christ (Rom. 8:9). 5) Members of the Body of Christ possess a diversity of gifts suited to particular functions (I Cor. 12:4-31). “The Body is a unit, though it is made up of many parts, and though all its parts are many, they form on body. So it is with Christ” (verse 12).</vt:lpstr>
      <vt:lpstr>8) Members of the Body of Christ partake of Christ’s death and resurrection (Col. 2:12). 9) Members of the Body of Christ share Christ’s inheritance (Rom. 8:17). 10) Members of the Body of Christ receive the gift of Christ’s righteousness (Rom. 5:17). </vt:lpstr>
      <vt:lpstr>One body in that which is COMMON among Us! I can’t say to you your not important, and you should not say to yourself. *Salvation                                     *Diversity of gifts *Followers of Christ                    *Fellowship/common *Made to represent Christ        * Security in Salvation *Indwelt by Holy Spirit               *Partakers/Christ’s death,                                                               Resurrection                                        *Christ’s Inheritance                                         *Gift of Righteousness   </vt:lpstr>
      <vt:lpstr>Con: As a part of the church,  a unit, body, and having all these things in common with one another, The Father is glorified. His worth is shown. What can we do to enhance this body of Christ? The body is a Holy entity and is to be respected and treated with complete honor and care. The Bible again provides several action principles for building up the body of Christ.</vt:lpstr>
      <vt:lpstr>The Body of Christ, like all bodies, is comprised of many parts. There are limbs, organs, and various members that, when left alone, are useless, but when assembled make up the entire body. (I cor. 12:12-14) described it like this. “The body is a unit, though it is made up of many parts, and though all its parts are many, they form one body. So it is with Christ.” This means each Christian is an equal part of the body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4, 2017  God Loves You!</dc:title>
  <dc:creator>Ed Murray</dc:creator>
  <cp:lastModifiedBy>Ed Murray</cp:lastModifiedBy>
  <cp:revision>18</cp:revision>
  <dcterms:created xsi:type="dcterms:W3CDTF">2017-05-26T00:43:41Z</dcterms:created>
  <dcterms:modified xsi:type="dcterms:W3CDTF">2017-06-02T20:09:44Z</dcterms:modified>
</cp:coreProperties>
</file>